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70" r:id="rId5"/>
    <p:sldId id="272" r:id="rId6"/>
    <p:sldId id="273" r:id="rId7"/>
    <p:sldId id="275" r:id="rId8"/>
    <p:sldId id="276" r:id="rId9"/>
    <p:sldId id="280" r:id="rId10"/>
    <p:sldId id="277" r:id="rId11"/>
    <p:sldId id="278" r:id="rId12"/>
    <p:sldId id="279" r:id="rId13"/>
    <p:sldId id="267" r:id="rId14"/>
  </p:sldIdLst>
  <p:sldSz cx="9144000" cy="6858000" type="screen4x3"/>
  <p:notesSz cx="6858000" cy="9144000"/>
  <p:embeddedFontLst>
    <p:embeddedFont>
      <p:font typeface="Tahoma" panose="020B0604030504040204" pitchFamily="34" charset="0"/>
      <p:regular r:id="rId17"/>
      <p:bold r:id="rId18"/>
    </p:embeddedFont>
    <p:embeddedFont>
      <p:font typeface="Calibri" panose="020F0502020204030204" pitchFamily="34" charset="0"/>
      <p:regular r:id="rId19"/>
      <p:bold r:id="rId20"/>
      <p:italic r:id="rId21"/>
      <p:boldItalic r:id="rId22"/>
    </p:embeddedFont>
    <p:embeddedFont>
      <p:font typeface="Twinkl" pitchFamily="2" charset="0"/>
      <p:regular r:id="rId23"/>
      <p:bold r:id="rId24"/>
    </p:embeddedFont>
    <p:embeddedFont>
      <p:font typeface="Tuffy" panose="020B0603060100000000" pitchFamily="34" charset="0"/>
      <p:regular r:id="rId25"/>
      <p:bold r:id="rId26"/>
      <p:italic r:id="rId27"/>
      <p:boldItalic r:id="rId28"/>
    </p:embeddedFont>
    <p:embeddedFont>
      <p:font typeface="Sassoon Infant Rg" panose="02000503030000020003" pitchFamily="50"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2976"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67CE"/>
    <a:srgbClr val="EADCF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2244" autoAdjust="0"/>
  </p:normalViewPr>
  <p:slideViewPr>
    <p:cSldViewPr snapToGrid="0" showGuides="1">
      <p:cViewPr>
        <p:scale>
          <a:sx n="75" d="100"/>
          <a:sy n="75" d="100"/>
        </p:scale>
        <p:origin x="2874" y="654"/>
      </p:cViewPr>
      <p:guideLst>
        <p:guide orient="horz" pos="2183"/>
        <p:guide pos="2880"/>
        <p:guide pos="340"/>
        <p:guide orient="horz" pos="2976"/>
        <p:guide pos="5375"/>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228422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105359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12</a:t>
            </a:fld>
            <a:endParaRPr lang="en-GB"/>
          </a:p>
        </p:txBody>
      </p:sp>
    </p:spTree>
    <p:extLst>
      <p:ext uri="{BB962C8B-B14F-4D97-AF65-F5344CB8AC3E}">
        <p14:creationId xmlns:p14="http://schemas.microsoft.com/office/powerpoint/2010/main" val="154837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290447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72703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106373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250900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55374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234252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169886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Tuffy" panose="020B0603060100000000" pitchFamily="34" charset="0"/>
                <a:ea typeface="Tuffy" panose="020B0603060100000000" pitchFamily="34" charset="0"/>
              </a:rPr>
              <a:t>Disclaimer: </a:t>
            </a:r>
            <a:r>
              <a:rPr lang="en-GB" sz="900" b="0" i="0" kern="1200" dirty="0">
                <a:solidFill>
                  <a:schemeClr val="tx1"/>
                </a:solidFill>
                <a:effectLst/>
                <a:latin typeface="Tuffy" panose="020B0603060100000000" pitchFamily="34" charset="0"/>
                <a:ea typeface="Tuffy" panose="020B0603060100000000" pitchFamily="34" charset="0"/>
                <a:cs typeface="+mn-cs"/>
              </a:rPr>
              <a:t>This PowerPoint Presentation/resource contains links to external websites. Please check that the content of external links is appropriate for the intended audience. Twinkl Ltd is not responsible for the content of external links.</a:t>
            </a:r>
            <a:endParaRPr lang="en-GB" sz="900" dirty="0">
              <a:latin typeface="Tuffy" panose="020B0603060100000000" pitchFamily="34" charset="0"/>
              <a:ea typeface="Tuffy" panose="020B0603060100000000" pitchFamily="34" charset="0"/>
            </a:endParaRPr>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2998595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16D64-7A21-4212-BBA1-0A9BD9A05E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5162DC-B857-4F95-9F19-62C6877D0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99921B5-30C2-4EA3-B814-97DF00BC35A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nasa.gov/62282main_countdown_launch.wa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nasa.gov/62283main_landing.wa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asa.gov/62284main_onesmall2.wa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youtube.com/embed/hxPbnFc7iU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youtube.com/embed/hxPbnFc7iU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3A8F2E-DED7-41E0-B5C6-25ACB5162C11}"/>
              </a:ext>
            </a:extLst>
          </p:cNvPr>
          <p:cNvSpPr/>
          <p:nvPr/>
        </p:nvSpPr>
        <p:spPr>
          <a:xfrm>
            <a:off x="457198" y="4368984"/>
            <a:ext cx="1962963" cy="1664959"/>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3AC9D445-D57E-48F1-9C8E-33BFE89D76D4}"/>
              </a:ext>
            </a:extLst>
          </p:cNvPr>
          <p:cNvSpPr/>
          <p:nvPr/>
        </p:nvSpPr>
        <p:spPr>
          <a:xfrm>
            <a:off x="1647825" y="1761148"/>
            <a:ext cx="6137478" cy="2134577"/>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Watching the Moon Landing</a:t>
            </a:r>
            <a:endParaRPr lang="en-GB" sz="3200" dirty="0">
              <a:solidFill>
                <a:srgbClr val="8D67CE"/>
              </a:solidFill>
              <a:latin typeface="+mn-lt"/>
            </a:endParaRPr>
          </a:p>
        </p:txBody>
      </p:sp>
      <p:sp>
        <p:nvSpPr>
          <p:cNvPr id="5" name="Rectangle 4"/>
          <p:cNvSpPr/>
          <p:nvPr/>
        </p:nvSpPr>
        <p:spPr>
          <a:xfrm>
            <a:off x="949124" y="1566860"/>
            <a:ext cx="3146626" cy="1107996"/>
          </a:xfrm>
          <a:prstGeom prst="rect">
            <a:avLst/>
          </a:prstGeom>
        </p:spPr>
        <p:txBody>
          <a:bodyPr wrap="square" lIns="0" tIns="0" rIns="0" bIns="0">
            <a:spAutoFit/>
          </a:bodyPr>
          <a:lstStyle/>
          <a:p>
            <a:r>
              <a:rPr lang="en-US" dirty="0"/>
              <a:t>Look at </a:t>
            </a:r>
            <a:r>
              <a:rPr lang="en-US" b="1" dirty="0">
                <a:solidFill>
                  <a:srgbClr val="0070C0"/>
                </a:solidFill>
              </a:rPr>
              <a:t>The Moon Landing Exemplar Newspaper Report </a:t>
            </a:r>
            <a:r>
              <a:rPr lang="en-US" dirty="0"/>
              <a:t>to identify the features of a newspaper.</a:t>
            </a:r>
          </a:p>
        </p:txBody>
      </p:sp>
      <p:pic>
        <p:nvPicPr>
          <p:cNvPr id="10" name="Picture 9">
            <a:extLst>
              <a:ext uri="{FF2B5EF4-FFF2-40B4-BE49-F238E27FC236}">
                <a16:creationId xmlns:a16="http://schemas.microsoft.com/office/drawing/2014/main" id="{F3EA5CB0-4BA4-47B2-ADF2-D94B2A098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644" y="1174977"/>
            <a:ext cx="3470681" cy="3138823"/>
          </a:xfrm>
          <a:prstGeom prst="rect">
            <a:avLst/>
          </a:prstGeom>
        </p:spPr>
      </p:pic>
      <p:pic>
        <p:nvPicPr>
          <p:cNvPr id="3" name="Picture 2">
            <a:extLst>
              <a:ext uri="{FF2B5EF4-FFF2-40B4-BE49-F238E27FC236}">
                <a16:creationId xmlns:a16="http://schemas.microsoft.com/office/drawing/2014/main" id="{D1661897-82A7-43E3-9115-BCC60E78E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92" y="3960707"/>
            <a:ext cx="1661283" cy="23499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3961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Newspaper Report Writing</a:t>
            </a:r>
            <a:endParaRPr lang="en-GB" sz="3200" dirty="0">
              <a:solidFill>
                <a:srgbClr val="8D67CE"/>
              </a:solidFill>
              <a:latin typeface="+mn-lt"/>
            </a:endParaRPr>
          </a:p>
        </p:txBody>
      </p:sp>
      <p:sp>
        <p:nvSpPr>
          <p:cNvPr id="5" name="Rectangle 4"/>
          <p:cNvSpPr/>
          <p:nvPr/>
        </p:nvSpPr>
        <p:spPr>
          <a:xfrm>
            <a:off x="698500" y="1566860"/>
            <a:ext cx="7747000" cy="553998"/>
          </a:xfrm>
          <a:prstGeom prst="rect">
            <a:avLst/>
          </a:prstGeom>
        </p:spPr>
        <p:txBody>
          <a:bodyPr wrap="square" lIns="0" tIns="0" rIns="0" bIns="0">
            <a:spAutoFit/>
          </a:bodyPr>
          <a:lstStyle/>
          <a:p>
            <a:pPr algn="ctr">
              <a:lnSpc>
                <a:spcPct val="100000"/>
              </a:lnSpc>
              <a:spcBef>
                <a:spcPct val="0"/>
              </a:spcBef>
              <a:buFontTx/>
              <a:buNone/>
            </a:pPr>
            <a:r>
              <a:rPr lang="en-GB" altLang="en-US" dirty="0"/>
              <a:t>Use </a:t>
            </a:r>
            <a:r>
              <a:rPr lang="en-GB" altLang="en-US" b="1" dirty="0">
                <a:solidFill>
                  <a:srgbClr val="0070C0"/>
                </a:solidFill>
              </a:rPr>
              <a:t>The Moon Landing Differentiated Newspaper Report Writing Frame </a:t>
            </a:r>
            <a:r>
              <a:rPr lang="en-GB" altLang="en-US" dirty="0"/>
              <a:t>to organise your newspaper writing into paragraphs.</a:t>
            </a:r>
          </a:p>
        </p:txBody>
      </p:sp>
      <p:sp>
        <p:nvSpPr>
          <p:cNvPr id="6" name="Rectangle 5">
            <a:extLst>
              <a:ext uri="{FF2B5EF4-FFF2-40B4-BE49-F238E27FC236}">
                <a16:creationId xmlns:a16="http://schemas.microsoft.com/office/drawing/2014/main" id="{42F8A780-1192-4267-880D-77C5FF5BE585}"/>
              </a:ext>
            </a:extLst>
          </p:cNvPr>
          <p:cNvSpPr/>
          <p:nvPr/>
        </p:nvSpPr>
        <p:spPr>
          <a:xfrm>
            <a:off x="698500" y="2328860"/>
            <a:ext cx="7747000" cy="1384995"/>
          </a:xfrm>
          <a:prstGeom prst="rect">
            <a:avLst/>
          </a:prstGeom>
        </p:spPr>
        <p:txBody>
          <a:bodyPr wrap="square" lIns="0" tIns="0" rIns="0" bIns="0">
            <a:spAutoFit/>
          </a:bodyPr>
          <a:lstStyle/>
          <a:p>
            <a:pPr algn="ctr">
              <a:lnSpc>
                <a:spcPct val="100000"/>
              </a:lnSpc>
              <a:spcBef>
                <a:spcPct val="0"/>
              </a:spcBef>
              <a:buFontTx/>
              <a:buNone/>
            </a:pPr>
            <a:r>
              <a:rPr lang="en-GB" altLang="en-US" dirty="0"/>
              <a:t>Remember to use the ideas and language from your</a:t>
            </a:r>
          </a:p>
          <a:p>
            <a:pPr algn="ctr">
              <a:lnSpc>
                <a:spcPct val="100000"/>
              </a:lnSpc>
              <a:spcBef>
                <a:spcPct val="0"/>
              </a:spcBef>
              <a:buFontTx/>
              <a:buNone/>
            </a:pPr>
            <a:r>
              <a:rPr lang="en-GB" b="1" dirty="0">
                <a:solidFill>
                  <a:srgbClr val="0070C0"/>
                </a:solidFill>
              </a:rPr>
              <a:t>“We have lift off!” News Report Activity Sheet</a:t>
            </a:r>
            <a:r>
              <a:rPr lang="en-GB" dirty="0"/>
              <a:t>,</a:t>
            </a:r>
            <a:r>
              <a:rPr lang="en-GB" b="1" dirty="0">
                <a:solidFill>
                  <a:srgbClr val="0070C0"/>
                </a:solidFill>
              </a:rPr>
              <a:t> “The Eagle has landed.” Point of View Activity Sheet</a:t>
            </a:r>
            <a:r>
              <a:rPr lang="en-GB" altLang="en-US" dirty="0"/>
              <a:t>, “</a:t>
            </a:r>
            <a:r>
              <a:rPr lang="en-GB" b="1" dirty="0">
                <a:solidFill>
                  <a:srgbClr val="0070C0"/>
                </a:solidFill>
              </a:rPr>
              <a:t>One Small Step…” Quotes Activity Sheet</a:t>
            </a:r>
            <a:r>
              <a:rPr lang="en-GB" dirty="0"/>
              <a:t>,</a:t>
            </a:r>
            <a:r>
              <a:rPr lang="en-GB" altLang="en-US" dirty="0"/>
              <a:t> </a:t>
            </a:r>
            <a:r>
              <a:rPr lang="en-GB" altLang="en-US" b="1" dirty="0">
                <a:solidFill>
                  <a:srgbClr val="0070C0"/>
                </a:solidFill>
              </a:rPr>
              <a:t>The Moon Landing Newspaper Report Vocabulary Mat </a:t>
            </a:r>
            <a:r>
              <a:rPr lang="en-GB" altLang="en-US" dirty="0"/>
              <a:t>and the </a:t>
            </a:r>
            <a:r>
              <a:rPr lang="en-GB" altLang="en-US" b="1" dirty="0">
                <a:solidFill>
                  <a:srgbClr val="0070C0"/>
                </a:solidFill>
              </a:rPr>
              <a:t>Newspaper Report Writing Checklist</a:t>
            </a:r>
            <a:r>
              <a:rPr lang="en-GB" altLang="en-US" dirty="0"/>
              <a:t>.</a:t>
            </a:r>
            <a:endParaRPr lang="en-GB" altLang="en-US" b="1" dirty="0"/>
          </a:p>
        </p:txBody>
      </p:sp>
      <p:sp>
        <p:nvSpPr>
          <p:cNvPr id="7" name="Rectangle 6">
            <a:extLst>
              <a:ext uri="{FF2B5EF4-FFF2-40B4-BE49-F238E27FC236}">
                <a16:creationId xmlns:a16="http://schemas.microsoft.com/office/drawing/2014/main" id="{949AE85B-0A47-448A-9C12-9A9DEBA0D7EB}"/>
              </a:ext>
            </a:extLst>
          </p:cNvPr>
          <p:cNvSpPr/>
          <p:nvPr/>
        </p:nvSpPr>
        <p:spPr>
          <a:xfrm>
            <a:off x="457197" y="4400549"/>
            <a:ext cx="8220075" cy="86987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D77426E-25E7-43B1-A32E-022471409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333" y="4202039"/>
            <a:ext cx="1778045" cy="125699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AEF0306-84B3-44AA-A3D9-49F66F869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64" y="4138041"/>
            <a:ext cx="999955" cy="1414453"/>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A388598C-C21B-45F8-A936-9C0FBB873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531" y="4138041"/>
            <a:ext cx="999955" cy="1414453"/>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4C487D68-0BCA-47A1-B55C-82EA69B237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6392" y="4186549"/>
            <a:ext cx="1778044" cy="1256998"/>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56171CAB-52BB-453A-A6C2-48DE93CFC3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73498" y="4138041"/>
            <a:ext cx="999955" cy="1414453"/>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38C7E993-7EC9-49D0-9971-EB2117EFB9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0465" y="4138041"/>
            <a:ext cx="1013422" cy="1433503"/>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64EBFAE7-B841-4D21-B0F3-7DA9F6281B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0899" y="4128516"/>
            <a:ext cx="1013422" cy="14335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4990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Show Me Where…</a:t>
            </a:r>
          </a:p>
        </p:txBody>
      </p:sp>
      <p:sp>
        <p:nvSpPr>
          <p:cNvPr id="8" name="Rectangle 7">
            <a:extLst>
              <a:ext uri="{FF2B5EF4-FFF2-40B4-BE49-F238E27FC236}">
                <a16:creationId xmlns:a16="http://schemas.microsoft.com/office/drawing/2014/main" id="{201447C9-46F2-4FDE-9849-D80D870B087D}"/>
              </a:ext>
            </a:extLst>
          </p:cNvPr>
          <p:cNvSpPr/>
          <p:nvPr/>
        </p:nvSpPr>
        <p:spPr>
          <a:xfrm>
            <a:off x="755650" y="1633538"/>
            <a:ext cx="3141663" cy="4310062"/>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216000" rIns="180000"/>
          <a:lstStyle/>
          <a:p>
            <a:pPr algn="ctr"/>
            <a:r>
              <a:rPr lang="en-GB" sz="2000" b="1" dirty="0">
                <a:solidFill>
                  <a:schemeClr val="tx1"/>
                </a:solidFill>
              </a:rPr>
              <a:t>THE TWINKL TIMES</a:t>
            </a:r>
            <a:endParaRPr lang="en-GB" sz="2000" dirty="0">
              <a:solidFill>
                <a:schemeClr val="tx1"/>
              </a:solidFill>
            </a:endParaRPr>
          </a:p>
          <a:p>
            <a:pPr algn="r"/>
            <a:r>
              <a:rPr lang="en-GB" sz="1400" dirty="0">
                <a:solidFill>
                  <a:schemeClr val="tx1"/>
                </a:solidFill>
              </a:rPr>
              <a:t>21</a:t>
            </a:r>
            <a:r>
              <a:rPr lang="en-GB" sz="1400" baseline="30000" dirty="0">
                <a:solidFill>
                  <a:schemeClr val="tx1"/>
                </a:solidFill>
              </a:rPr>
              <a:t>st</a:t>
            </a:r>
            <a:r>
              <a:rPr lang="en-GB" sz="1400" dirty="0">
                <a:solidFill>
                  <a:schemeClr val="tx1"/>
                </a:solidFill>
              </a:rPr>
              <a:t> July 1969</a:t>
            </a:r>
          </a:p>
          <a:p>
            <a:pPr algn="ctr"/>
            <a:r>
              <a:rPr lang="en-GB" sz="1600" b="1" dirty="0">
                <a:solidFill>
                  <a:schemeClr val="tx1"/>
                </a:solidFill>
              </a:rPr>
              <a:t>MEN ON THE MOON!</a:t>
            </a:r>
            <a:endParaRPr lang="en-GB" sz="1600" dirty="0">
              <a:solidFill>
                <a:schemeClr val="tx1"/>
              </a:solidFill>
            </a:endParaRPr>
          </a:p>
          <a:p>
            <a:pPr algn="ctr"/>
            <a:r>
              <a:rPr lang="en-GB" sz="1400" b="1" dirty="0">
                <a:solidFill>
                  <a:schemeClr val="tx1"/>
                </a:solidFill>
              </a:rPr>
              <a:t>It’s One Giant Leap…</a:t>
            </a:r>
            <a:endParaRPr lang="en-GB" sz="1400" dirty="0">
              <a:solidFill>
                <a:schemeClr val="tx1"/>
              </a:solidFill>
            </a:endParaRPr>
          </a:p>
          <a:p>
            <a:br>
              <a:rPr lang="en-GB" sz="1400" b="1" dirty="0">
                <a:solidFill>
                  <a:schemeClr val="tx1"/>
                </a:solidFill>
              </a:rPr>
            </a:br>
            <a:r>
              <a:rPr lang="en-GB" sz="1200" dirty="0">
                <a:solidFill>
                  <a:schemeClr val="tx1"/>
                </a:solidFill>
              </a:rPr>
              <a:t>The world watched on (well, nearly 600 million of us!) as yesterday, NASA astronauts, Mission Commander Neil Armstrong and Lunar Module Pilot Edwin (Buzz) Aldrin, made history when they became the first humans to walk on the Moon.</a:t>
            </a:r>
            <a:endParaRPr lang="en-GB" sz="1400" dirty="0">
              <a:solidFill>
                <a:schemeClr val="tx1"/>
              </a:solidFill>
            </a:endParaRPr>
          </a:p>
        </p:txBody>
      </p:sp>
      <p:sp>
        <p:nvSpPr>
          <p:cNvPr id="10" name="Rectangle 4">
            <a:extLst>
              <a:ext uri="{FF2B5EF4-FFF2-40B4-BE49-F238E27FC236}">
                <a16:creationId xmlns:a16="http://schemas.microsoft.com/office/drawing/2014/main" id="{89ED08BB-4A7E-4223-9505-1E1F14EB73E9}"/>
              </a:ext>
            </a:extLst>
          </p:cNvPr>
          <p:cNvSpPr>
            <a:spLocks noChangeArrowheads="1"/>
          </p:cNvSpPr>
          <p:nvPr/>
        </p:nvSpPr>
        <p:spPr bwMode="auto">
          <a:xfrm>
            <a:off x="4062412" y="1473200"/>
            <a:ext cx="4614861" cy="7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FontTx/>
              <a:buNone/>
            </a:pPr>
            <a:r>
              <a:rPr lang="en-GB" altLang="en-US" dirty="0">
                <a:solidFill>
                  <a:schemeClr val="tx1"/>
                </a:solidFill>
              </a:rPr>
              <a:t>Read through a partner’s newspaper report. Show me where your partner has...</a:t>
            </a:r>
          </a:p>
        </p:txBody>
      </p:sp>
      <p:sp>
        <p:nvSpPr>
          <p:cNvPr id="11" name="Rectangle 4">
            <a:extLst>
              <a:ext uri="{FF2B5EF4-FFF2-40B4-BE49-F238E27FC236}">
                <a16:creationId xmlns:a16="http://schemas.microsoft.com/office/drawing/2014/main" id="{34C05E2F-1DA7-43E4-8E4F-94E90BBEB634}"/>
              </a:ext>
            </a:extLst>
          </p:cNvPr>
          <p:cNvSpPr>
            <a:spLocks noChangeArrowheads="1"/>
          </p:cNvSpPr>
          <p:nvPr/>
        </p:nvSpPr>
        <p:spPr bwMode="auto">
          <a:xfrm>
            <a:off x="4156075" y="2257425"/>
            <a:ext cx="4376738" cy="495108"/>
          </a:xfrm>
          <a:prstGeom prst="rect">
            <a:avLst/>
          </a:prstGeom>
          <a:solidFill>
            <a:schemeClr val="accent6">
              <a:lumMod val="60000"/>
              <a:lumOff val="40000"/>
            </a:schemeClr>
          </a:solidFill>
          <a:ln>
            <a:noFill/>
          </a:ln>
          <a:extLst/>
        </p:spPr>
        <p:txBody>
          <a:bodyPr wrap="square" lIns="108000" tIns="108000" rIns="108000" bIns="108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pPr>
            <a:r>
              <a:rPr lang="en-GB" altLang="en-US" dirty="0">
                <a:solidFill>
                  <a:schemeClr val="bg1"/>
                </a:solidFill>
              </a:rPr>
              <a:t>included an introductory paragraph;</a:t>
            </a:r>
          </a:p>
        </p:txBody>
      </p:sp>
      <p:sp>
        <p:nvSpPr>
          <p:cNvPr id="12" name="Rectangle 4">
            <a:extLst>
              <a:ext uri="{FF2B5EF4-FFF2-40B4-BE49-F238E27FC236}">
                <a16:creationId xmlns:a16="http://schemas.microsoft.com/office/drawing/2014/main" id="{76EA477F-A5BF-4C68-8106-D8F1A82D7109}"/>
              </a:ext>
            </a:extLst>
          </p:cNvPr>
          <p:cNvSpPr>
            <a:spLocks noChangeArrowheads="1"/>
          </p:cNvSpPr>
          <p:nvPr/>
        </p:nvSpPr>
        <p:spPr bwMode="auto">
          <a:xfrm>
            <a:off x="4156075" y="2896606"/>
            <a:ext cx="4376738" cy="825500"/>
          </a:xfrm>
          <a:prstGeom prst="rect">
            <a:avLst/>
          </a:prstGeom>
          <a:solidFill>
            <a:schemeClr val="accent6">
              <a:lumMod val="75000"/>
            </a:schemeClr>
          </a:solidFill>
          <a:ln>
            <a:noFill/>
          </a:ln>
          <a:extLst/>
        </p:spPr>
        <p:txBody>
          <a:bodyPr lIns="108000" tIns="108000" rIns="108000" bIns="108000" anchor="ct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pPr>
            <a:r>
              <a:rPr lang="en-GB" altLang="en-US" dirty="0">
                <a:solidFill>
                  <a:schemeClr val="bg1"/>
                </a:solidFill>
              </a:rPr>
              <a:t>written facts about the main event in chronological order;</a:t>
            </a:r>
          </a:p>
        </p:txBody>
      </p:sp>
      <p:sp>
        <p:nvSpPr>
          <p:cNvPr id="13" name="Rectangle 4">
            <a:extLst>
              <a:ext uri="{FF2B5EF4-FFF2-40B4-BE49-F238E27FC236}">
                <a16:creationId xmlns:a16="http://schemas.microsoft.com/office/drawing/2014/main" id="{D26FF5FC-2AAB-42BE-917B-5F8344D48417}"/>
              </a:ext>
            </a:extLst>
          </p:cNvPr>
          <p:cNvSpPr>
            <a:spLocks noChangeArrowheads="1"/>
          </p:cNvSpPr>
          <p:nvPr/>
        </p:nvSpPr>
        <p:spPr bwMode="auto">
          <a:xfrm>
            <a:off x="4156075" y="3842756"/>
            <a:ext cx="4376738" cy="495108"/>
          </a:xfrm>
          <a:prstGeom prst="rect">
            <a:avLst/>
          </a:prstGeom>
          <a:solidFill>
            <a:schemeClr val="accent6">
              <a:lumMod val="60000"/>
              <a:lumOff val="40000"/>
            </a:schemeClr>
          </a:solidFill>
          <a:ln>
            <a:noFill/>
          </a:ln>
          <a:extLst/>
        </p:spPr>
        <p:txBody>
          <a:bodyPr wrap="square" lIns="108000" tIns="108000" rIns="108000" bIns="108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pPr>
            <a:r>
              <a:rPr lang="en-GB" altLang="en-US" dirty="0">
                <a:solidFill>
                  <a:schemeClr val="bg1"/>
                </a:solidFill>
              </a:rPr>
              <a:t>used past tense and the third person;</a:t>
            </a:r>
          </a:p>
        </p:txBody>
      </p:sp>
      <p:sp>
        <p:nvSpPr>
          <p:cNvPr id="14" name="Rectangle 4">
            <a:extLst>
              <a:ext uri="{FF2B5EF4-FFF2-40B4-BE49-F238E27FC236}">
                <a16:creationId xmlns:a16="http://schemas.microsoft.com/office/drawing/2014/main" id="{872EE107-676E-493A-B92A-1EB6CF0807D9}"/>
              </a:ext>
            </a:extLst>
          </p:cNvPr>
          <p:cNvSpPr>
            <a:spLocks noChangeArrowheads="1"/>
          </p:cNvSpPr>
          <p:nvPr/>
        </p:nvSpPr>
        <p:spPr bwMode="auto">
          <a:xfrm>
            <a:off x="4156075" y="4471406"/>
            <a:ext cx="4376738" cy="772107"/>
          </a:xfrm>
          <a:prstGeom prst="rect">
            <a:avLst/>
          </a:prstGeom>
          <a:solidFill>
            <a:schemeClr val="accent6">
              <a:lumMod val="75000"/>
            </a:schemeClr>
          </a:solidFill>
          <a:ln>
            <a:noFill/>
          </a:ln>
        </p:spPr>
        <p:txBody>
          <a:bodyPr wrap="square"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285750" indent="-285750">
              <a:buFont typeface="Arial" panose="020B0604020202020204" pitchFamily="34" charset="0"/>
              <a:buChar char="•"/>
              <a:defRPr/>
            </a:pPr>
            <a:r>
              <a:rPr lang="en-GB" dirty="0">
                <a:solidFill>
                  <a:schemeClr val="bg1"/>
                </a:solidFill>
              </a:rPr>
              <a:t>included a quote written as direct speech or reported speech;</a:t>
            </a:r>
          </a:p>
        </p:txBody>
      </p:sp>
      <p:sp>
        <p:nvSpPr>
          <p:cNvPr id="15" name="Rectangle 4">
            <a:extLst>
              <a:ext uri="{FF2B5EF4-FFF2-40B4-BE49-F238E27FC236}">
                <a16:creationId xmlns:a16="http://schemas.microsoft.com/office/drawing/2014/main" id="{90B9F56C-8F6D-4D8D-ADEA-99CF184A9397}"/>
              </a:ext>
            </a:extLst>
          </p:cNvPr>
          <p:cNvSpPr>
            <a:spLocks noChangeArrowheads="1"/>
          </p:cNvSpPr>
          <p:nvPr/>
        </p:nvSpPr>
        <p:spPr bwMode="auto">
          <a:xfrm>
            <a:off x="4156075" y="5357231"/>
            <a:ext cx="4376738" cy="772107"/>
          </a:xfrm>
          <a:prstGeom prst="rect">
            <a:avLst/>
          </a:prstGeom>
          <a:solidFill>
            <a:schemeClr val="accent6">
              <a:lumMod val="60000"/>
              <a:lumOff val="40000"/>
            </a:schemeClr>
          </a:solidFill>
          <a:ln>
            <a:noFill/>
          </a:ln>
          <a:extLst/>
        </p:spPr>
        <p:txBody>
          <a:bodyPr wrap="square" lIns="108000" tIns="108000" rIns="108000" bIns="108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pPr>
            <a:r>
              <a:rPr lang="en-GB" altLang="en-US" dirty="0">
                <a:solidFill>
                  <a:schemeClr val="bg1"/>
                </a:solidFill>
              </a:rPr>
              <a:t>included a conclusion paragraph to explain what might happen next. </a:t>
            </a:r>
          </a:p>
        </p:txBody>
      </p:sp>
      <p:pic>
        <p:nvPicPr>
          <p:cNvPr id="3" name="Picture 2">
            <a:extLst>
              <a:ext uri="{FF2B5EF4-FFF2-40B4-BE49-F238E27FC236}">
                <a16:creationId xmlns:a16="http://schemas.microsoft.com/office/drawing/2014/main" id="{92EDE511-8C2D-4E6B-874A-D24FE0D7E3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398" y="4229099"/>
            <a:ext cx="878328" cy="2192529"/>
          </a:xfrm>
          <a:prstGeom prst="rect">
            <a:avLst/>
          </a:prstGeom>
        </p:spPr>
      </p:pic>
    </p:spTree>
    <p:extLst>
      <p:ext uri="{BB962C8B-B14F-4D97-AF65-F5344CB8AC3E}">
        <p14:creationId xmlns:p14="http://schemas.microsoft.com/office/powerpoint/2010/main" val="363269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37CC49-ACF4-4B58-8268-28407C0BB641}"/>
              </a:ext>
            </a:extLst>
          </p:cNvPr>
          <p:cNvSpPr/>
          <p:nvPr/>
        </p:nvSpPr>
        <p:spPr>
          <a:xfrm>
            <a:off x="436563" y="4724400"/>
            <a:ext cx="8262935" cy="723900"/>
          </a:xfrm>
          <a:prstGeom prst="rect">
            <a:avLst/>
          </a:prstGeom>
          <a:solidFill>
            <a:srgbClr val="8D6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8D67CE"/>
                </a:solidFill>
              </a:rPr>
              <a:t>The Apollo 11 Mission</a:t>
            </a:r>
            <a:endParaRPr lang="en-GB" sz="3600" dirty="0">
              <a:solidFill>
                <a:srgbClr val="8D67CE"/>
              </a:solidFill>
              <a:latin typeface="+mn-lt"/>
            </a:endParaRPr>
          </a:p>
        </p:txBody>
      </p:sp>
      <p:sp>
        <p:nvSpPr>
          <p:cNvPr id="5" name="Rectangle 4"/>
          <p:cNvSpPr/>
          <p:nvPr/>
        </p:nvSpPr>
        <p:spPr>
          <a:xfrm>
            <a:off x="755650" y="1473201"/>
            <a:ext cx="7632700" cy="1477328"/>
          </a:xfrm>
          <a:prstGeom prst="rect">
            <a:avLst/>
          </a:prstGeom>
        </p:spPr>
        <p:txBody>
          <a:bodyPr wrap="square" lIns="0" tIns="0" rIns="0" bIns="0">
            <a:spAutoFit/>
          </a:bodyPr>
          <a:lstStyle/>
          <a:p>
            <a:r>
              <a:rPr lang="en-GB" sz="2400" dirty="0"/>
              <a:t>Imagine it is July 1969 and you have been excitedly following the build-up to the Apollo 11 mission.</a:t>
            </a:r>
          </a:p>
          <a:p>
            <a:r>
              <a:rPr lang="en-GB" sz="2400" dirty="0"/>
              <a:t>It’s your job to write a newspaper report about the incredible event.</a:t>
            </a:r>
            <a:endParaRPr lang="en-GB" sz="2400" b="1" dirty="0"/>
          </a:p>
        </p:txBody>
      </p:sp>
      <p:sp>
        <p:nvSpPr>
          <p:cNvPr id="6" name="Rectangle 5">
            <a:extLst>
              <a:ext uri="{FF2B5EF4-FFF2-40B4-BE49-F238E27FC236}">
                <a16:creationId xmlns:a16="http://schemas.microsoft.com/office/drawing/2014/main" id="{C72DFB43-EBCA-4709-B0DF-315D47756949}"/>
              </a:ext>
            </a:extLst>
          </p:cNvPr>
          <p:cNvSpPr/>
          <p:nvPr/>
        </p:nvSpPr>
        <p:spPr>
          <a:xfrm>
            <a:off x="765175" y="4905542"/>
            <a:ext cx="5302028" cy="369332"/>
          </a:xfrm>
          <a:prstGeom prst="rect">
            <a:avLst/>
          </a:prstGeom>
        </p:spPr>
        <p:txBody>
          <a:bodyPr wrap="square" lIns="0" tIns="0" rIns="0" bIns="0">
            <a:spAutoFit/>
          </a:bodyPr>
          <a:lstStyle/>
          <a:p>
            <a:pPr algn="ctr"/>
            <a:r>
              <a:rPr lang="en-GB" sz="2400" b="1" dirty="0">
                <a:solidFill>
                  <a:schemeClr val="accent6">
                    <a:lumMod val="20000"/>
                    <a:lumOff val="80000"/>
                  </a:schemeClr>
                </a:solidFill>
                <a:latin typeface="Twinkl" pitchFamily="2" charset="0"/>
              </a:rPr>
              <a:t>Time for lift-off!</a:t>
            </a:r>
          </a:p>
        </p:txBody>
      </p:sp>
      <p:pic>
        <p:nvPicPr>
          <p:cNvPr id="7" name="Picture 6">
            <a:extLst>
              <a:ext uri="{FF2B5EF4-FFF2-40B4-BE49-F238E27FC236}">
                <a16:creationId xmlns:a16="http://schemas.microsoft.com/office/drawing/2014/main" id="{8569E729-6B2B-4C3C-9290-2057DA7F92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204" y="4271400"/>
            <a:ext cx="2330671" cy="1648054"/>
          </a:xfrm>
          <a:prstGeom prst="roundRect">
            <a:avLst/>
          </a:prstGeom>
          <a:ln w="57150">
            <a:solidFill>
              <a:srgbClr val="8D67CE"/>
            </a:solidFill>
          </a:ln>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CF0473-3BD5-4529-9B92-1170066D1DC4}"/>
              </a:ext>
            </a:extLst>
          </p:cNvPr>
          <p:cNvSpPr/>
          <p:nvPr/>
        </p:nvSpPr>
        <p:spPr>
          <a:xfrm>
            <a:off x="660400" y="4029075"/>
            <a:ext cx="7823200" cy="2256372"/>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50900" y="1622742"/>
            <a:ext cx="7632700" cy="4431983"/>
          </a:xfrm>
          <a:prstGeom prst="rect">
            <a:avLst/>
          </a:prstGeom>
        </p:spPr>
        <p:txBody>
          <a:bodyPr wrap="square" lIns="0" tIns="0" rIns="0" bIns="0">
            <a:spAutoFit/>
          </a:bodyPr>
          <a:lstStyle/>
          <a:p>
            <a:pPr>
              <a:lnSpc>
                <a:spcPct val="150000"/>
              </a:lnSpc>
            </a:pPr>
            <a:r>
              <a:rPr lang="en-GB" dirty="0"/>
              <a:t>Listen to the following recording.</a:t>
            </a:r>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br>
              <a:rPr lang="en-GB" dirty="0"/>
            </a:br>
            <a:r>
              <a:rPr lang="en-GB" dirty="0"/>
              <a:t>Using the </a:t>
            </a:r>
            <a:r>
              <a:rPr lang="en-GB" b="1" dirty="0">
                <a:solidFill>
                  <a:srgbClr val="0070C0"/>
                </a:solidFill>
              </a:rPr>
              <a:t>“We have lift off!” News Report Activity Sheet</a:t>
            </a:r>
            <a:r>
              <a:rPr lang="en-GB" dirty="0"/>
              <a:t>, identify the five </a:t>
            </a:r>
            <a:r>
              <a:rPr lang="en-GB" dirty="0" err="1"/>
              <a:t>Ws</a:t>
            </a:r>
            <a:r>
              <a:rPr lang="en-GB" dirty="0"/>
              <a:t> and pretend to be a news reporter introducing this exciting moment in history.</a:t>
            </a:r>
          </a:p>
        </p:txBody>
      </p:sp>
      <p:pic>
        <p:nvPicPr>
          <p:cNvPr id="10" name="Picture 9">
            <a:extLst>
              <a:ext uri="{FF2B5EF4-FFF2-40B4-BE49-F238E27FC236}">
                <a16:creationId xmlns:a16="http://schemas.microsoft.com/office/drawing/2014/main" id="{83B5EB3A-84D9-4AB7-937E-05D3B1DAA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224" y="2243592"/>
            <a:ext cx="3648075" cy="2579610"/>
          </a:xfrm>
          <a:prstGeom prst="rect">
            <a:avLst/>
          </a:prstGeom>
          <a:ln w="57150">
            <a:solidFill>
              <a:srgbClr val="8D67CE"/>
            </a:solidFill>
          </a:ln>
        </p:spPr>
      </p:pic>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“We Have Lift Off!” </a:t>
            </a:r>
            <a:br>
              <a:rPr lang="en-GB" sz="3200" dirty="0">
                <a:solidFill>
                  <a:srgbClr val="8D67CE"/>
                </a:solidFill>
              </a:rPr>
            </a:br>
            <a:r>
              <a:rPr lang="en-GB" sz="3200" dirty="0">
                <a:solidFill>
                  <a:srgbClr val="8D67CE"/>
                </a:solidFill>
              </a:rPr>
              <a:t>16</a:t>
            </a:r>
            <a:r>
              <a:rPr lang="en-GB" sz="3200" baseline="30000" dirty="0">
                <a:solidFill>
                  <a:srgbClr val="8D67CE"/>
                </a:solidFill>
              </a:rPr>
              <a:t>th</a:t>
            </a:r>
            <a:r>
              <a:rPr lang="en-GB" sz="3200" dirty="0">
                <a:solidFill>
                  <a:srgbClr val="8D67CE"/>
                </a:solidFill>
              </a:rPr>
              <a:t> July 1969</a:t>
            </a:r>
            <a:endParaRPr lang="en-GB" sz="3200" dirty="0">
              <a:solidFill>
                <a:srgbClr val="8D67CE"/>
              </a:solidFill>
              <a:latin typeface="+mn-lt"/>
            </a:endParaRPr>
          </a:p>
        </p:txBody>
      </p:sp>
      <p:sp>
        <p:nvSpPr>
          <p:cNvPr id="13" name="Rectangle 12">
            <a:hlinkClick r:id="rId4"/>
            <a:extLst>
              <a:ext uri="{FF2B5EF4-FFF2-40B4-BE49-F238E27FC236}">
                <a16:creationId xmlns:a16="http://schemas.microsoft.com/office/drawing/2014/main" id="{3DC105F9-D614-4033-B11B-CBC8C837BABD}"/>
              </a:ext>
            </a:extLst>
          </p:cNvPr>
          <p:cNvSpPr/>
          <p:nvPr/>
        </p:nvSpPr>
        <p:spPr>
          <a:xfrm>
            <a:off x="1122869" y="2431556"/>
            <a:ext cx="2810956" cy="2141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C537F43-86E4-454C-B091-FDF76C82A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3099" y="1566860"/>
            <a:ext cx="2473055" cy="3367720"/>
          </a:xfrm>
          <a:prstGeom prst="rect">
            <a:avLst/>
          </a:prstGeom>
          <a:effectLst>
            <a:softEdge rad="127000"/>
          </a:effectLst>
        </p:spPr>
      </p:pic>
    </p:spTree>
    <p:extLst>
      <p:ext uri="{BB962C8B-B14F-4D97-AF65-F5344CB8AC3E}">
        <p14:creationId xmlns:p14="http://schemas.microsoft.com/office/powerpoint/2010/main" val="15074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39E23E-40E7-4F03-9DDD-D625BAB3C80A}"/>
              </a:ext>
            </a:extLst>
          </p:cNvPr>
          <p:cNvSpPr/>
          <p:nvPr/>
        </p:nvSpPr>
        <p:spPr>
          <a:xfrm>
            <a:off x="660400" y="4029075"/>
            <a:ext cx="7823200" cy="2256372"/>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3B5EB3A-84D9-4AB7-937E-05D3B1DAA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 y="2395175"/>
            <a:ext cx="3648075" cy="2579610"/>
          </a:xfrm>
          <a:prstGeom prst="rect">
            <a:avLst/>
          </a:prstGeom>
          <a:ln w="57150">
            <a:solidFill>
              <a:srgbClr val="8D67CE"/>
            </a:solidFill>
          </a:ln>
        </p:spPr>
      </p:pic>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“The Eagle Has Landed.”</a:t>
            </a:r>
            <a:br>
              <a:rPr lang="en-GB" sz="3200" dirty="0">
                <a:solidFill>
                  <a:srgbClr val="8D67CE"/>
                </a:solidFill>
              </a:rPr>
            </a:br>
            <a:r>
              <a:rPr lang="en-GB" sz="3200" dirty="0">
                <a:solidFill>
                  <a:srgbClr val="8D67CE"/>
                </a:solidFill>
              </a:rPr>
              <a:t>20</a:t>
            </a:r>
            <a:r>
              <a:rPr lang="en-GB" sz="3200" baseline="30000" dirty="0">
                <a:solidFill>
                  <a:srgbClr val="8D67CE"/>
                </a:solidFill>
              </a:rPr>
              <a:t>th</a:t>
            </a:r>
            <a:r>
              <a:rPr lang="en-GB" sz="3200" dirty="0">
                <a:solidFill>
                  <a:srgbClr val="8D67CE"/>
                </a:solidFill>
              </a:rPr>
              <a:t> July 1969</a:t>
            </a:r>
            <a:endParaRPr lang="en-GB" sz="3200" dirty="0">
              <a:solidFill>
                <a:srgbClr val="8D67CE"/>
              </a:solidFill>
              <a:latin typeface="+mn-lt"/>
            </a:endParaRPr>
          </a:p>
        </p:txBody>
      </p:sp>
      <p:sp>
        <p:nvSpPr>
          <p:cNvPr id="5" name="Rectangle 4"/>
          <p:cNvSpPr/>
          <p:nvPr/>
        </p:nvSpPr>
        <p:spPr>
          <a:xfrm>
            <a:off x="850900" y="1622742"/>
            <a:ext cx="7632700" cy="4431983"/>
          </a:xfrm>
          <a:prstGeom prst="rect">
            <a:avLst/>
          </a:prstGeom>
        </p:spPr>
        <p:txBody>
          <a:bodyPr wrap="square" lIns="0" tIns="0" rIns="0" bIns="0">
            <a:spAutoFit/>
          </a:bodyPr>
          <a:lstStyle/>
          <a:p>
            <a:r>
              <a:rPr lang="en-GB" dirty="0"/>
              <a:t>Listen to the following recording.</a:t>
            </a:r>
          </a:p>
          <a:p>
            <a:endParaRPr lang="en-GB" dirty="0"/>
          </a:p>
          <a:p>
            <a:endParaRPr lang="en-GB" dirty="0"/>
          </a:p>
          <a:p>
            <a:endParaRPr lang="en-GB" dirty="0"/>
          </a:p>
          <a:p>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r>
              <a:rPr lang="en-GB" dirty="0"/>
              <a:t>Using the </a:t>
            </a:r>
            <a:r>
              <a:rPr lang="en-GB" b="1" dirty="0">
                <a:solidFill>
                  <a:srgbClr val="0070C0"/>
                </a:solidFill>
              </a:rPr>
              <a:t>“The Eagle has landed.” Point of View Activity Sheet</a:t>
            </a:r>
            <a:r>
              <a:rPr lang="en-GB" dirty="0"/>
              <a:t>, describe what is happening at the point in the mission. </a:t>
            </a:r>
            <a:endParaRPr lang="en-GB" i="1" dirty="0"/>
          </a:p>
        </p:txBody>
      </p:sp>
      <p:sp>
        <p:nvSpPr>
          <p:cNvPr id="13" name="Rectangle 12">
            <a:hlinkClick r:id="rId4"/>
            <a:extLst>
              <a:ext uri="{FF2B5EF4-FFF2-40B4-BE49-F238E27FC236}">
                <a16:creationId xmlns:a16="http://schemas.microsoft.com/office/drawing/2014/main" id="{3DC105F9-D614-4033-B11B-CBC8C837BABD}"/>
              </a:ext>
            </a:extLst>
          </p:cNvPr>
          <p:cNvSpPr/>
          <p:nvPr/>
        </p:nvSpPr>
        <p:spPr>
          <a:xfrm>
            <a:off x="1189544" y="2583139"/>
            <a:ext cx="2810956" cy="2141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D463D4E-7F63-48D5-A3FC-EBD77A0B1C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14" y="1533525"/>
            <a:ext cx="3528236" cy="3190875"/>
          </a:xfrm>
          <a:prstGeom prst="rect">
            <a:avLst/>
          </a:prstGeom>
        </p:spPr>
      </p:pic>
    </p:spTree>
    <p:extLst>
      <p:ext uri="{BB962C8B-B14F-4D97-AF65-F5344CB8AC3E}">
        <p14:creationId xmlns:p14="http://schemas.microsoft.com/office/powerpoint/2010/main" val="261204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8C3932-950C-4C32-9F75-E132843E3515}"/>
              </a:ext>
            </a:extLst>
          </p:cNvPr>
          <p:cNvSpPr/>
          <p:nvPr/>
        </p:nvSpPr>
        <p:spPr>
          <a:xfrm>
            <a:off x="660400" y="4029075"/>
            <a:ext cx="7823200" cy="2256372"/>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A32F00A-E219-4040-82B0-52D1FD35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9874" y="2195967"/>
            <a:ext cx="3648075" cy="2579610"/>
          </a:xfrm>
          <a:prstGeom prst="rect">
            <a:avLst/>
          </a:prstGeom>
          <a:ln w="57150">
            <a:solidFill>
              <a:srgbClr val="8D67CE"/>
            </a:solidFill>
          </a:ln>
        </p:spPr>
      </p:pic>
      <p:sp>
        <p:nvSpPr>
          <p:cNvPr id="12" name="Title 20">
            <a:extLst>
              <a:ext uri="{FF2B5EF4-FFF2-40B4-BE49-F238E27FC236}">
                <a16:creationId xmlns:a16="http://schemas.microsoft.com/office/drawing/2014/main" id="{40F1FA4E-060F-4575-8A60-E42EC2A4999D}"/>
              </a:ext>
            </a:extLst>
          </p:cNvPr>
          <p:cNvSpPr>
            <a:spLocks noGrp="1"/>
          </p:cNvSpPr>
          <p:nvPr>
            <p:ph type="title"/>
          </p:nvPr>
        </p:nvSpPr>
        <p:spPr>
          <a:xfrm>
            <a:off x="457198" y="572554"/>
            <a:ext cx="8220075" cy="994306"/>
          </a:xfrm>
        </p:spPr>
        <p:txBody>
          <a:bodyPr/>
          <a:lstStyle/>
          <a:p>
            <a:pPr algn="ctr"/>
            <a:r>
              <a:rPr lang="en-GB" sz="3200" dirty="0">
                <a:solidFill>
                  <a:srgbClr val="8D67CE"/>
                </a:solidFill>
              </a:rPr>
              <a:t>“One Small Step…”</a:t>
            </a:r>
            <a:br>
              <a:rPr lang="en-GB" sz="3200" dirty="0">
                <a:solidFill>
                  <a:srgbClr val="8D67CE"/>
                </a:solidFill>
              </a:rPr>
            </a:br>
            <a:r>
              <a:rPr lang="en-GB" sz="3200" dirty="0">
                <a:solidFill>
                  <a:srgbClr val="8D67CE"/>
                </a:solidFill>
              </a:rPr>
              <a:t>20</a:t>
            </a:r>
            <a:r>
              <a:rPr lang="en-GB" sz="3200" baseline="30000" dirty="0">
                <a:solidFill>
                  <a:srgbClr val="8D67CE"/>
                </a:solidFill>
              </a:rPr>
              <a:t>th</a:t>
            </a:r>
            <a:r>
              <a:rPr lang="en-GB" sz="3200" dirty="0">
                <a:solidFill>
                  <a:srgbClr val="8D67CE"/>
                </a:solidFill>
              </a:rPr>
              <a:t> July 1969</a:t>
            </a:r>
            <a:endParaRPr lang="en-GB" sz="3200" dirty="0">
              <a:solidFill>
                <a:srgbClr val="8D67CE"/>
              </a:solidFill>
              <a:latin typeface="+mn-lt"/>
            </a:endParaRPr>
          </a:p>
        </p:txBody>
      </p:sp>
      <p:sp>
        <p:nvSpPr>
          <p:cNvPr id="15" name="Rectangle 14">
            <a:extLst>
              <a:ext uri="{FF2B5EF4-FFF2-40B4-BE49-F238E27FC236}">
                <a16:creationId xmlns:a16="http://schemas.microsoft.com/office/drawing/2014/main" id="{CE1CB9D0-2055-469A-9985-BAAC3ECBBE52}"/>
              </a:ext>
            </a:extLst>
          </p:cNvPr>
          <p:cNvSpPr/>
          <p:nvPr/>
        </p:nvSpPr>
        <p:spPr>
          <a:xfrm>
            <a:off x="850900" y="1622742"/>
            <a:ext cx="7632700" cy="4154984"/>
          </a:xfrm>
          <a:prstGeom prst="rect">
            <a:avLst/>
          </a:prstGeom>
        </p:spPr>
        <p:txBody>
          <a:bodyPr wrap="square" lIns="0" tIns="0" rIns="0" bIns="0">
            <a:spAutoFit/>
          </a:bodyPr>
          <a:lstStyle/>
          <a:p>
            <a:pPr>
              <a:lnSpc>
                <a:spcPct val="150000"/>
              </a:lnSpc>
            </a:pPr>
            <a:r>
              <a:rPr lang="en-GB" dirty="0"/>
              <a:t>Listen to the following recording.</a:t>
            </a:r>
          </a:p>
          <a:p>
            <a:pP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nSpc>
                <a:spcPct val="150000"/>
              </a:lnSpc>
            </a:pPr>
            <a:r>
              <a:rPr lang="en-GB" dirty="0"/>
              <a:t>How would you have felt? </a:t>
            </a:r>
          </a:p>
          <a:p>
            <a:pPr>
              <a:lnSpc>
                <a:spcPct val="150000"/>
              </a:lnSpc>
            </a:pPr>
            <a:r>
              <a:rPr lang="en-GB" dirty="0"/>
              <a:t>What might you have said?</a:t>
            </a:r>
          </a:p>
        </p:txBody>
      </p:sp>
      <p:sp>
        <p:nvSpPr>
          <p:cNvPr id="16" name="Rectangle 15">
            <a:hlinkClick r:id="rId4"/>
            <a:extLst>
              <a:ext uri="{FF2B5EF4-FFF2-40B4-BE49-F238E27FC236}">
                <a16:creationId xmlns:a16="http://schemas.microsoft.com/office/drawing/2014/main" id="{E03CAC31-385E-4E82-9EF7-D4F0A2B46241}"/>
              </a:ext>
            </a:extLst>
          </p:cNvPr>
          <p:cNvSpPr/>
          <p:nvPr/>
        </p:nvSpPr>
        <p:spPr>
          <a:xfrm>
            <a:off x="2894519" y="2383931"/>
            <a:ext cx="2810956" cy="2141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988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a:extLst>
              <a:ext uri="{FF2B5EF4-FFF2-40B4-BE49-F238E27FC236}">
                <a16:creationId xmlns:a16="http://schemas.microsoft.com/office/drawing/2014/main" id="{40F1FA4E-060F-4575-8A60-E42EC2A4999D}"/>
              </a:ext>
            </a:extLst>
          </p:cNvPr>
          <p:cNvSpPr>
            <a:spLocks noGrp="1"/>
          </p:cNvSpPr>
          <p:nvPr>
            <p:ph type="title"/>
          </p:nvPr>
        </p:nvSpPr>
        <p:spPr>
          <a:xfrm>
            <a:off x="457198" y="572554"/>
            <a:ext cx="8220075" cy="994306"/>
          </a:xfrm>
        </p:spPr>
        <p:txBody>
          <a:bodyPr/>
          <a:lstStyle/>
          <a:p>
            <a:pPr algn="ctr"/>
            <a:r>
              <a:rPr lang="en-GB" sz="3200" dirty="0">
                <a:solidFill>
                  <a:srgbClr val="8D67CE"/>
                </a:solidFill>
              </a:rPr>
              <a:t>“One Small Step…”</a:t>
            </a:r>
            <a:br>
              <a:rPr lang="en-GB" sz="3200" dirty="0">
                <a:solidFill>
                  <a:srgbClr val="8D67CE"/>
                </a:solidFill>
              </a:rPr>
            </a:br>
            <a:r>
              <a:rPr lang="en-GB" sz="3200" dirty="0">
                <a:solidFill>
                  <a:srgbClr val="8D67CE"/>
                </a:solidFill>
              </a:rPr>
              <a:t>20</a:t>
            </a:r>
            <a:r>
              <a:rPr lang="en-GB" sz="3200" baseline="30000" dirty="0">
                <a:solidFill>
                  <a:srgbClr val="8D67CE"/>
                </a:solidFill>
              </a:rPr>
              <a:t>th</a:t>
            </a:r>
            <a:r>
              <a:rPr lang="en-GB" sz="3200" dirty="0">
                <a:solidFill>
                  <a:srgbClr val="8D67CE"/>
                </a:solidFill>
              </a:rPr>
              <a:t> July 1969</a:t>
            </a:r>
            <a:endParaRPr lang="en-GB" sz="3200" dirty="0">
              <a:solidFill>
                <a:srgbClr val="8D67CE"/>
              </a:solidFill>
              <a:latin typeface="+mn-lt"/>
            </a:endParaRPr>
          </a:p>
        </p:txBody>
      </p:sp>
      <p:sp>
        <p:nvSpPr>
          <p:cNvPr id="15" name="Rectangle 14">
            <a:extLst>
              <a:ext uri="{FF2B5EF4-FFF2-40B4-BE49-F238E27FC236}">
                <a16:creationId xmlns:a16="http://schemas.microsoft.com/office/drawing/2014/main" id="{CE1CB9D0-2055-469A-9985-BAAC3ECBBE52}"/>
              </a:ext>
            </a:extLst>
          </p:cNvPr>
          <p:cNvSpPr/>
          <p:nvPr/>
        </p:nvSpPr>
        <p:spPr>
          <a:xfrm>
            <a:off x="850900" y="1622742"/>
            <a:ext cx="7632700" cy="276999"/>
          </a:xfrm>
          <a:prstGeom prst="rect">
            <a:avLst/>
          </a:prstGeom>
        </p:spPr>
        <p:txBody>
          <a:bodyPr wrap="square" lIns="0" tIns="0" rIns="0" bIns="0">
            <a:spAutoFit/>
          </a:bodyPr>
          <a:lstStyle/>
          <a:p>
            <a:pPr algn="ctr"/>
            <a:r>
              <a:rPr lang="en-GB" dirty="0"/>
              <a:t>Now watch this television footage.</a:t>
            </a:r>
          </a:p>
        </p:txBody>
      </p:sp>
      <p:grpSp>
        <p:nvGrpSpPr>
          <p:cNvPr id="2" name="Group 1">
            <a:extLst>
              <a:ext uri="{FF2B5EF4-FFF2-40B4-BE49-F238E27FC236}">
                <a16:creationId xmlns:a16="http://schemas.microsoft.com/office/drawing/2014/main" id="{F82A218C-A04F-4475-8951-24A90B446234}"/>
              </a:ext>
            </a:extLst>
          </p:cNvPr>
          <p:cNvGrpSpPr/>
          <p:nvPr/>
        </p:nvGrpSpPr>
        <p:grpSpPr>
          <a:xfrm>
            <a:off x="1947861" y="2108160"/>
            <a:ext cx="5586414" cy="3950238"/>
            <a:chOff x="1947861" y="2108160"/>
            <a:chExt cx="5586414" cy="3950238"/>
          </a:xfrm>
        </p:grpSpPr>
        <p:pic>
          <p:nvPicPr>
            <p:cNvPr id="11" name="Picture 10">
              <a:extLst>
                <a:ext uri="{FF2B5EF4-FFF2-40B4-BE49-F238E27FC236}">
                  <a16:creationId xmlns:a16="http://schemas.microsoft.com/office/drawing/2014/main" id="{2A32F00A-E219-4040-82B0-52D1FD35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61" y="2108160"/>
              <a:ext cx="5586414" cy="3950238"/>
            </a:xfrm>
            <a:prstGeom prst="rect">
              <a:avLst/>
            </a:prstGeom>
            <a:ln w="57150">
              <a:solidFill>
                <a:srgbClr val="8D67CE"/>
              </a:solidFill>
            </a:ln>
          </p:spPr>
        </p:pic>
        <p:sp>
          <p:nvSpPr>
            <p:cNvPr id="16" name="Rectangle 15">
              <a:hlinkClick r:id="rId4"/>
              <a:extLst>
                <a:ext uri="{FF2B5EF4-FFF2-40B4-BE49-F238E27FC236}">
                  <a16:creationId xmlns:a16="http://schemas.microsoft.com/office/drawing/2014/main" id="{E03CAC31-385E-4E82-9EF7-D4F0A2B46241}"/>
                </a:ext>
              </a:extLst>
            </p:cNvPr>
            <p:cNvSpPr/>
            <p:nvPr/>
          </p:nvSpPr>
          <p:spPr>
            <a:xfrm>
              <a:off x="2257426" y="2383931"/>
              <a:ext cx="4257674" cy="346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34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39E23E-40E7-4F03-9DDD-D625BAB3C80A}"/>
              </a:ext>
            </a:extLst>
          </p:cNvPr>
          <p:cNvSpPr/>
          <p:nvPr/>
        </p:nvSpPr>
        <p:spPr>
          <a:xfrm>
            <a:off x="2447925" y="2015370"/>
            <a:ext cx="5038724" cy="3452815"/>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“One Small Step…”</a:t>
            </a:r>
            <a:br>
              <a:rPr lang="en-GB" sz="3200" dirty="0">
                <a:solidFill>
                  <a:srgbClr val="8D67CE"/>
                </a:solidFill>
              </a:rPr>
            </a:br>
            <a:r>
              <a:rPr lang="en-GB" sz="3200" dirty="0">
                <a:solidFill>
                  <a:srgbClr val="8D67CE"/>
                </a:solidFill>
              </a:rPr>
              <a:t>20</a:t>
            </a:r>
            <a:r>
              <a:rPr lang="en-GB" sz="3200" baseline="30000" dirty="0">
                <a:solidFill>
                  <a:srgbClr val="8D67CE"/>
                </a:solidFill>
              </a:rPr>
              <a:t>th</a:t>
            </a:r>
            <a:r>
              <a:rPr lang="en-GB" sz="3200" dirty="0">
                <a:solidFill>
                  <a:srgbClr val="8D67CE"/>
                </a:solidFill>
              </a:rPr>
              <a:t> July 1969</a:t>
            </a:r>
            <a:endParaRPr lang="en-GB" sz="3200" dirty="0">
              <a:solidFill>
                <a:srgbClr val="8D67CE"/>
              </a:solidFill>
              <a:latin typeface="+mn-lt"/>
            </a:endParaRPr>
          </a:p>
        </p:txBody>
      </p:sp>
      <p:sp>
        <p:nvSpPr>
          <p:cNvPr id="5" name="Rectangle 4"/>
          <p:cNvSpPr/>
          <p:nvPr/>
        </p:nvSpPr>
        <p:spPr>
          <a:xfrm>
            <a:off x="1022350" y="2633782"/>
            <a:ext cx="3816350" cy="1107996"/>
          </a:xfrm>
          <a:prstGeom prst="rect">
            <a:avLst/>
          </a:prstGeom>
        </p:spPr>
        <p:txBody>
          <a:bodyPr wrap="square" lIns="0" tIns="0" rIns="0" bIns="0">
            <a:spAutoFit/>
          </a:bodyPr>
          <a:lstStyle/>
          <a:p>
            <a:r>
              <a:rPr lang="en-GB" dirty="0"/>
              <a:t>Watch the television footage again.</a:t>
            </a:r>
          </a:p>
          <a:p>
            <a:r>
              <a:rPr lang="en-GB" dirty="0"/>
              <a:t>This time try to add some ideas to the </a:t>
            </a:r>
            <a:r>
              <a:rPr lang="en-GB" b="1" dirty="0">
                <a:solidFill>
                  <a:srgbClr val="0070C0"/>
                </a:solidFill>
              </a:rPr>
              <a:t>One Small Step… Quotes Activity Sheet</a:t>
            </a:r>
            <a:r>
              <a:rPr lang="en-GB" i="1" dirty="0"/>
              <a:t> </a:t>
            </a:r>
            <a:r>
              <a:rPr lang="en-GB" dirty="0"/>
              <a:t>as you watch.</a:t>
            </a:r>
          </a:p>
        </p:txBody>
      </p:sp>
      <p:grpSp>
        <p:nvGrpSpPr>
          <p:cNvPr id="8" name="Group 7">
            <a:extLst>
              <a:ext uri="{FF2B5EF4-FFF2-40B4-BE49-F238E27FC236}">
                <a16:creationId xmlns:a16="http://schemas.microsoft.com/office/drawing/2014/main" id="{13A91B22-C3AA-426C-8C51-4786E4F2A6A5}"/>
              </a:ext>
            </a:extLst>
          </p:cNvPr>
          <p:cNvGrpSpPr/>
          <p:nvPr/>
        </p:nvGrpSpPr>
        <p:grpSpPr>
          <a:xfrm>
            <a:off x="5997575" y="1650960"/>
            <a:ext cx="2390775" cy="1690553"/>
            <a:chOff x="1947861" y="2108160"/>
            <a:chExt cx="5586414" cy="3950238"/>
          </a:xfrm>
        </p:grpSpPr>
        <p:pic>
          <p:nvPicPr>
            <p:cNvPr id="9" name="Picture 8">
              <a:extLst>
                <a:ext uri="{FF2B5EF4-FFF2-40B4-BE49-F238E27FC236}">
                  <a16:creationId xmlns:a16="http://schemas.microsoft.com/office/drawing/2014/main" id="{9EEC5D0F-A142-404D-9B10-4CC49F338C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861" y="2108160"/>
              <a:ext cx="5586414" cy="3950238"/>
            </a:xfrm>
            <a:prstGeom prst="rect">
              <a:avLst/>
            </a:prstGeom>
            <a:ln w="57150">
              <a:solidFill>
                <a:srgbClr val="8D67CE"/>
              </a:solidFill>
            </a:ln>
          </p:spPr>
        </p:pic>
        <p:sp>
          <p:nvSpPr>
            <p:cNvPr id="10" name="Rectangle 9">
              <a:hlinkClick r:id="rId4"/>
              <a:extLst>
                <a:ext uri="{FF2B5EF4-FFF2-40B4-BE49-F238E27FC236}">
                  <a16:creationId xmlns:a16="http://schemas.microsoft.com/office/drawing/2014/main" id="{71111FAC-5905-4D0F-AD6B-82CE31C5DE54}"/>
                </a:ext>
              </a:extLst>
            </p:cNvPr>
            <p:cNvSpPr/>
            <p:nvPr/>
          </p:nvSpPr>
          <p:spPr>
            <a:xfrm>
              <a:off x="2257426" y="2383931"/>
              <a:ext cx="4257674" cy="3464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360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1.11111E-6 L -0.27205 0.16342 " pathEditMode="relative" rAng="0" ptsTypes="AA">
                                      <p:cBhvr>
                                        <p:cTn id="6" dur="2000" fill="hold"/>
                                        <p:tgtEl>
                                          <p:spTgt spid="8"/>
                                        </p:tgtEl>
                                        <p:attrNameLst>
                                          <p:attrName>ppt_x</p:attrName>
                                          <p:attrName>ppt_y</p:attrName>
                                        </p:attrNameLst>
                                      </p:cBhvr>
                                      <p:rCtr x="-13611" y="8171"/>
                                    </p:animMotion>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2E448B-E26A-44DD-8313-22368F35FC8B}"/>
              </a:ext>
            </a:extLst>
          </p:cNvPr>
          <p:cNvSpPr/>
          <p:nvPr/>
        </p:nvSpPr>
        <p:spPr>
          <a:xfrm>
            <a:off x="3305176" y="2068642"/>
            <a:ext cx="3705448" cy="3904067"/>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Watching the Moon Landing</a:t>
            </a:r>
            <a:endParaRPr lang="en-GB" sz="3200" dirty="0">
              <a:solidFill>
                <a:srgbClr val="8D67CE"/>
              </a:solidFill>
              <a:latin typeface="+mn-lt"/>
            </a:endParaRPr>
          </a:p>
        </p:txBody>
      </p:sp>
      <p:sp>
        <p:nvSpPr>
          <p:cNvPr id="5" name="Rectangle 4"/>
          <p:cNvSpPr/>
          <p:nvPr/>
        </p:nvSpPr>
        <p:spPr>
          <a:xfrm>
            <a:off x="923925" y="2079060"/>
            <a:ext cx="3496315" cy="1107996"/>
          </a:xfrm>
          <a:prstGeom prst="rect">
            <a:avLst/>
          </a:prstGeom>
        </p:spPr>
        <p:txBody>
          <a:bodyPr wrap="square" lIns="0" tIns="0" rIns="0" bIns="0">
            <a:spAutoFit/>
          </a:bodyPr>
          <a:lstStyle/>
          <a:p>
            <a:r>
              <a:rPr lang="en-US" dirty="0"/>
              <a:t>Imagine you are watching the Moon landing in 1969. Your task is to write a newspaper report about the important event.</a:t>
            </a:r>
          </a:p>
        </p:txBody>
      </p:sp>
      <p:grpSp>
        <p:nvGrpSpPr>
          <p:cNvPr id="12" name="Group 259">
            <a:extLst>
              <a:ext uri="{FF2B5EF4-FFF2-40B4-BE49-F238E27FC236}">
                <a16:creationId xmlns:a16="http://schemas.microsoft.com/office/drawing/2014/main" id="{286CF357-6D79-401D-9E54-3A84DBABD17A}"/>
              </a:ext>
            </a:extLst>
          </p:cNvPr>
          <p:cNvGrpSpPr>
            <a:grpSpLocks/>
          </p:cNvGrpSpPr>
          <p:nvPr/>
        </p:nvGrpSpPr>
        <p:grpSpPr bwMode="auto">
          <a:xfrm>
            <a:off x="5126038" y="2509927"/>
            <a:ext cx="2814638" cy="2814637"/>
            <a:chOff x="4811713" y="1660525"/>
            <a:chExt cx="3295650" cy="3295650"/>
          </a:xfrm>
        </p:grpSpPr>
        <p:grpSp>
          <p:nvGrpSpPr>
            <p:cNvPr id="13" name="Group 258">
              <a:extLst>
                <a:ext uri="{FF2B5EF4-FFF2-40B4-BE49-F238E27FC236}">
                  <a16:creationId xmlns:a16="http://schemas.microsoft.com/office/drawing/2014/main" id="{5007C6D2-C42C-4CDA-8132-84855040CEF4}"/>
                </a:ext>
              </a:extLst>
            </p:cNvPr>
            <p:cNvGrpSpPr>
              <a:grpSpLocks/>
            </p:cNvGrpSpPr>
            <p:nvPr/>
          </p:nvGrpSpPr>
          <p:grpSpPr bwMode="auto">
            <a:xfrm>
              <a:off x="4811713" y="1660525"/>
              <a:ext cx="3295650" cy="3295650"/>
              <a:chOff x="4811713" y="1660525"/>
              <a:chExt cx="3295650" cy="3295650"/>
            </a:xfrm>
          </p:grpSpPr>
          <p:grpSp>
            <p:nvGrpSpPr>
              <p:cNvPr id="26" name="Group 2">
                <a:extLst>
                  <a:ext uri="{FF2B5EF4-FFF2-40B4-BE49-F238E27FC236}">
                    <a16:creationId xmlns:a16="http://schemas.microsoft.com/office/drawing/2014/main" id="{C2F50196-5FAD-48C3-BF8F-07E17323E95D}"/>
                  </a:ext>
                </a:extLst>
              </p:cNvPr>
              <p:cNvGrpSpPr>
                <a:grpSpLocks/>
              </p:cNvGrpSpPr>
              <p:nvPr/>
            </p:nvGrpSpPr>
            <p:grpSpPr bwMode="auto">
              <a:xfrm>
                <a:off x="4811713" y="1660525"/>
                <a:ext cx="3295650" cy="3295650"/>
                <a:chOff x="2920313" y="1784007"/>
                <a:chExt cx="3295136" cy="3295136"/>
              </a:xfrm>
            </p:grpSpPr>
            <p:sp>
              <p:nvSpPr>
                <p:cNvPr id="98" name="Oval 97">
                  <a:extLst>
                    <a:ext uri="{FF2B5EF4-FFF2-40B4-BE49-F238E27FC236}">
                      <a16:creationId xmlns:a16="http://schemas.microsoft.com/office/drawing/2014/main" id="{6DA48549-89C7-4C49-BBC6-D6E4612E4604}"/>
                    </a:ext>
                  </a:extLst>
                </p:cNvPr>
                <p:cNvSpPr/>
                <p:nvPr/>
              </p:nvSpPr>
              <p:spPr>
                <a:xfrm>
                  <a:off x="2920313" y="1784007"/>
                  <a:ext cx="3295136" cy="3295136"/>
                </a:xfrm>
                <a:prstGeom prst="ellipse">
                  <a:avLst/>
                </a:prstGeom>
                <a:solidFill>
                  <a:schemeClr val="tx1">
                    <a:lumMod val="25000"/>
                    <a:lumOff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9" name="Oval 98">
                  <a:extLst>
                    <a:ext uri="{FF2B5EF4-FFF2-40B4-BE49-F238E27FC236}">
                      <a16:creationId xmlns:a16="http://schemas.microsoft.com/office/drawing/2014/main" id="{9D787A98-40E0-4EE3-A56A-79BD30A2B782}"/>
                    </a:ext>
                  </a:extLst>
                </p:cNvPr>
                <p:cNvSpPr/>
                <p:nvPr/>
              </p:nvSpPr>
              <p:spPr>
                <a:xfrm>
                  <a:off x="2996512" y="1841620"/>
                  <a:ext cx="3168756" cy="3170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27" name="Group 99">
                <a:extLst>
                  <a:ext uri="{FF2B5EF4-FFF2-40B4-BE49-F238E27FC236}">
                    <a16:creationId xmlns:a16="http://schemas.microsoft.com/office/drawing/2014/main" id="{44137FC7-A873-4BE4-B254-89B80AD94959}"/>
                  </a:ext>
                </a:extLst>
              </p:cNvPr>
              <p:cNvGrpSpPr>
                <a:grpSpLocks/>
              </p:cNvGrpSpPr>
              <p:nvPr/>
            </p:nvGrpSpPr>
            <p:grpSpPr bwMode="auto">
              <a:xfrm>
                <a:off x="4937127" y="1770063"/>
                <a:ext cx="3043237" cy="3067050"/>
                <a:chOff x="4952677" y="1754705"/>
                <a:chExt cx="3043801" cy="3065993"/>
              </a:xfrm>
            </p:grpSpPr>
            <p:cxnSp>
              <p:nvCxnSpPr>
                <p:cNvPr id="94" name="Straight Connector 93">
                  <a:extLst>
                    <a:ext uri="{FF2B5EF4-FFF2-40B4-BE49-F238E27FC236}">
                      <a16:creationId xmlns:a16="http://schemas.microsoft.com/office/drawing/2014/main" id="{63A03100-B95E-4591-B8F8-40D00B60443C}"/>
                    </a:ext>
                  </a:extLst>
                </p:cNvPr>
                <p:cNvCxnSpPr/>
                <p:nvPr/>
              </p:nvCxnSpPr>
              <p:spPr>
                <a:xfrm>
                  <a:off x="6465145" y="1754835"/>
                  <a:ext cx="0" cy="273150"/>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A3E9F83-38AB-4FCA-BC79-46E64228DA58}"/>
                    </a:ext>
                  </a:extLst>
                </p:cNvPr>
                <p:cNvCxnSpPr/>
                <p:nvPr/>
              </p:nvCxnSpPr>
              <p:spPr>
                <a:xfrm>
                  <a:off x="6474440" y="4547648"/>
                  <a:ext cx="0" cy="273149"/>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AB4FDA7-39C9-4476-ADD7-F5A8E4751699}"/>
                    </a:ext>
                  </a:extLst>
                </p:cNvPr>
                <p:cNvCxnSpPr/>
                <p:nvPr/>
              </p:nvCxnSpPr>
              <p:spPr>
                <a:xfrm rot="16200000">
                  <a:off x="7859502" y="3152097"/>
                  <a:ext cx="0" cy="275153"/>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6F091E6-B3CB-4C2A-B1F7-14AF9B27B71D}"/>
                    </a:ext>
                  </a:extLst>
                </p:cNvPr>
                <p:cNvCxnSpPr/>
                <p:nvPr/>
              </p:nvCxnSpPr>
              <p:spPr>
                <a:xfrm rot="16200000">
                  <a:off x="5089380" y="3152097"/>
                  <a:ext cx="0" cy="275153"/>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grpSp>
          <p:grpSp>
            <p:nvGrpSpPr>
              <p:cNvPr id="28" name="Group 129">
                <a:extLst>
                  <a:ext uri="{FF2B5EF4-FFF2-40B4-BE49-F238E27FC236}">
                    <a16:creationId xmlns:a16="http://schemas.microsoft.com/office/drawing/2014/main" id="{4F527322-245F-44FF-8D38-3205527043C8}"/>
                  </a:ext>
                </a:extLst>
              </p:cNvPr>
              <p:cNvGrpSpPr>
                <a:grpSpLocks/>
              </p:cNvGrpSpPr>
              <p:nvPr/>
            </p:nvGrpSpPr>
            <p:grpSpPr bwMode="auto">
              <a:xfrm>
                <a:off x="4999068" y="2675471"/>
                <a:ext cx="2925926" cy="1193866"/>
                <a:chOff x="5015729" y="2660036"/>
                <a:chExt cx="2925284" cy="1192941"/>
              </a:xfrm>
            </p:grpSpPr>
            <p:grpSp>
              <p:nvGrpSpPr>
                <p:cNvPr id="84" name="Group 117">
                  <a:extLst>
                    <a:ext uri="{FF2B5EF4-FFF2-40B4-BE49-F238E27FC236}">
                      <a16:creationId xmlns:a16="http://schemas.microsoft.com/office/drawing/2014/main" id="{2D1959C6-A468-4560-825F-1C166FC66D79}"/>
                    </a:ext>
                  </a:extLst>
                </p:cNvPr>
                <p:cNvGrpSpPr>
                  <a:grpSpLocks/>
                </p:cNvGrpSpPr>
                <p:nvPr/>
              </p:nvGrpSpPr>
              <p:grpSpPr bwMode="auto">
                <a:xfrm rot="-852115">
                  <a:off x="5015729" y="3438012"/>
                  <a:ext cx="247909" cy="414965"/>
                  <a:chOff x="4984978" y="3413613"/>
                  <a:chExt cx="297317" cy="414965"/>
                </a:xfrm>
              </p:grpSpPr>
              <p:cxnSp>
                <p:nvCxnSpPr>
                  <p:cNvPr id="90" name="Straight Connector 89">
                    <a:extLst>
                      <a:ext uri="{FF2B5EF4-FFF2-40B4-BE49-F238E27FC236}">
                        <a16:creationId xmlns:a16="http://schemas.microsoft.com/office/drawing/2014/main" id="{AC5DBBF0-B2B7-49FF-BF46-E9B4A5C78CA0}"/>
                      </a:ext>
                    </a:extLst>
                  </p:cNvPr>
                  <p:cNvCxnSpPr/>
                  <p:nvPr/>
                </p:nvCxnSpPr>
                <p:spPr>
                  <a:xfrm rot="492115">
                    <a:off x="4981742" y="3374018"/>
                    <a:ext cx="26076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367FAE6-2F6B-43A6-BD09-A4D78BCEDC73}"/>
                      </a:ext>
                    </a:extLst>
                  </p:cNvPr>
                  <p:cNvCxnSpPr/>
                  <p:nvPr/>
                </p:nvCxnSpPr>
                <p:spPr>
                  <a:xfrm rot="72115">
                    <a:off x="4971871" y="3513207"/>
                    <a:ext cx="27413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1D027CF-AEDA-4524-9E23-2008CDEF170A}"/>
                      </a:ext>
                    </a:extLst>
                  </p:cNvPr>
                  <p:cNvCxnSpPr/>
                  <p:nvPr/>
                </p:nvCxnSpPr>
                <p:spPr>
                  <a:xfrm rot="21432115">
                    <a:off x="4981493" y="3671131"/>
                    <a:ext cx="28082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BCB27A1-A2D6-4399-8A16-C3AB52B9BF46}"/>
                      </a:ext>
                    </a:extLst>
                  </p:cNvPr>
                  <p:cNvCxnSpPr/>
                  <p:nvPr/>
                </p:nvCxnSpPr>
                <p:spPr>
                  <a:xfrm rot="21012115">
                    <a:off x="5014217" y="3819846"/>
                    <a:ext cx="26299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124">
                  <a:extLst>
                    <a:ext uri="{FF2B5EF4-FFF2-40B4-BE49-F238E27FC236}">
                      <a16:creationId xmlns:a16="http://schemas.microsoft.com/office/drawing/2014/main" id="{AB5624C8-24FD-48C9-9548-C738F1493F5B}"/>
                    </a:ext>
                  </a:extLst>
                </p:cNvPr>
                <p:cNvGrpSpPr>
                  <a:grpSpLocks/>
                </p:cNvGrpSpPr>
                <p:nvPr/>
              </p:nvGrpSpPr>
              <p:grpSpPr bwMode="auto">
                <a:xfrm rot="9947885">
                  <a:off x="7711114" y="2660036"/>
                  <a:ext cx="229899" cy="485950"/>
                  <a:chOff x="4972570" y="3391082"/>
                  <a:chExt cx="275717" cy="485950"/>
                </a:xfrm>
              </p:grpSpPr>
              <p:cxnSp>
                <p:nvCxnSpPr>
                  <p:cNvPr id="86" name="Straight Connector 85">
                    <a:extLst>
                      <a:ext uri="{FF2B5EF4-FFF2-40B4-BE49-F238E27FC236}">
                        <a16:creationId xmlns:a16="http://schemas.microsoft.com/office/drawing/2014/main" id="{011D5055-08F0-4ED9-94C9-863B68F77939}"/>
                      </a:ext>
                    </a:extLst>
                  </p:cNvPr>
                  <p:cNvCxnSpPr/>
                  <p:nvPr/>
                </p:nvCxnSpPr>
                <p:spPr>
                  <a:xfrm rot="11652115" flipH="1">
                    <a:off x="5007953" y="3412061"/>
                    <a:ext cx="245163" cy="9286"/>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029B697-273B-41B2-9F3D-B4856E16D8D9}"/>
                      </a:ext>
                    </a:extLst>
                  </p:cNvPr>
                  <p:cNvCxnSpPr/>
                  <p:nvPr/>
                </p:nvCxnSpPr>
                <p:spPr>
                  <a:xfrm rot="11652115" flipH="1">
                    <a:off x="4978322" y="3562445"/>
                    <a:ext cx="236248" cy="39004"/>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265A70-20E2-4E47-A02D-8EF525CE4C14}"/>
                      </a:ext>
                    </a:extLst>
                  </p:cNvPr>
                  <p:cNvCxnSpPr/>
                  <p:nvPr/>
                </p:nvCxnSpPr>
                <p:spPr>
                  <a:xfrm rot="11652115" flipH="1">
                    <a:off x="4992448" y="3686477"/>
                    <a:ext cx="236248" cy="61293"/>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C0E650B-0090-4DCC-B501-E80741813FFF}"/>
                      </a:ext>
                    </a:extLst>
                  </p:cNvPr>
                  <p:cNvCxnSpPr/>
                  <p:nvPr/>
                </p:nvCxnSpPr>
                <p:spPr>
                  <a:xfrm rot="11652115" flipH="1">
                    <a:off x="5009608" y="3782733"/>
                    <a:ext cx="236248" cy="104012"/>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 name="Group 130">
                <a:extLst>
                  <a:ext uri="{FF2B5EF4-FFF2-40B4-BE49-F238E27FC236}">
                    <a16:creationId xmlns:a16="http://schemas.microsoft.com/office/drawing/2014/main" id="{B1F6AE68-6D56-44AC-AE66-D31B2A3812C6}"/>
                  </a:ext>
                </a:extLst>
              </p:cNvPr>
              <p:cNvGrpSpPr>
                <a:grpSpLocks/>
              </p:cNvGrpSpPr>
              <p:nvPr/>
            </p:nvGrpSpPr>
            <p:grpSpPr bwMode="auto">
              <a:xfrm rot="1800000">
                <a:off x="4998613" y="2727760"/>
                <a:ext cx="2928624" cy="1151567"/>
                <a:chOff x="5012348" y="2706957"/>
                <a:chExt cx="2927987" cy="1152230"/>
              </a:xfrm>
            </p:grpSpPr>
            <p:grpSp>
              <p:nvGrpSpPr>
                <p:cNvPr id="74" name="Group 131">
                  <a:extLst>
                    <a:ext uri="{FF2B5EF4-FFF2-40B4-BE49-F238E27FC236}">
                      <a16:creationId xmlns:a16="http://schemas.microsoft.com/office/drawing/2014/main" id="{FD29D27B-028E-44DB-BD95-6394665B0C85}"/>
                    </a:ext>
                  </a:extLst>
                </p:cNvPr>
                <p:cNvGrpSpPr>
                  <a:grpSpLocks/>
                </p:cNvGrpSpPr>
                <p:nvPr/>
              </p:nvGrpSpPr>
              <p:grpSpPr bwMode="auto">
                <a:xfrm rot="-852115">
                  <a:off x="5012348" y="3432727"/>
                  <a:ext cx="249132" cy="426460"/>
                  <a:chOff x="4980881" y="3407634"/>
                  <a:chExt cx="298783" cy="426460"/>
                </a:xfrm>
              </p:grpSpPr>
              <p:cxnSp>
                <p:nvCxnSpPr>
                  <p:cNvPr id="80" name="Straight Connector 79">
                    <a:extLst>
                      <a:ext uri="{FF2B5EF4-FFF2-40B4-BE49-F238E27FC236}">
                        <a16:creationId xmlns:a16="http://schemas.microsoft.com/office/drawing/2014/main" id="{955EF46B-6E50-40CB-80D5-60BC8A6AC60B}"/>
                      </a:ext>
                    </a:extLst>
                  </p:cNvPr>
                  <p:cNvCxnSpPr/>
                  <p:nvPr/>
                </p:nvCxnSpPr>
                <p:spPr>
                  <a:xfrm rot="492115">
                    <a:off x="4972344" y="3375452"/>
                    <a:ext cx="27413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0D91BC-0EBD-4FF8-B469-4A471DCCFA00}"/>
                      </a:ext>
                    </a:extLst>
                  </p:cNvPr>
                  <p:cNvCxnSpPr/>
                  <p:nvPr/>
                </p:nvCxnSpPr>
                <p:spPr>
                  <a:xfrm rot="72115">
                    <a:off x="4948787" y="3511306"/>
                    <a:ext cx="26745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D8E2B29-E9C2-4850-A03B-85D90443CA87}"/>
                      </a:ext>
                    </a:extLst>
                  </p:cNvPr>
                  <p:cNvCxnSpPr/>
                  <p:nvPr/>
                </p:nvCxnSpPr>
                <p:spPr>
                  <a:xfrm rot="21432115">
                    <a:off x="4966969" y="3673332"/>
                    <a:ext cx="28305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D88236-2938-4372-ABD9-C76CE5F73084}"/>
                      </a:ext>
                    </a:extLst>
                  </p:cNvPr>
                  <p:cNvCxnSpPr/>
                  <p:nvPr/>
                </p:nvCxnSpPr>
                <p:spPr>
                  <a:xfrm rot="21012115">
                    <a:off x="4993682" y="3828941"/>
                    <a:ext cx="25407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132">
                  <a:extLst>
                    <a:ext uri="{FF2B5EF4-FFF2-40B4-BE49-F238E27FC236}">
                      <a16:creationId xmlns:a16="http://schemas.microsoft.com/office/drawing/2014/main" id="{24BD0647-E2C1-44B7-9017-1D4F74D81FF9}"/>
                    </a:ext>
                  </a:extLst>
                </p:cNvPr>
                <p:cNvGrpSpPr>
                  <a:grpSpLocks/>
                </p:cNvGrpSpPr>
                <p:nvPr/>
              </p:nvGrpSpPr>
              <p:grpSpPr bwMode="auto">
                <a:xfrm rot="9947885">
                  <a:off x="7684861" y="2706957"/>
                  <a:ext cx="255474" cy="440919"/>
                  <a:chOff x="4980008" y="3393239"/>
                  <a:chExt cx="306385" cy="440919"/>
                </a:xfrm>
              </p:grpSpPr>
              <p:cxnSp>
                <p:nvCxnSpPr>
                  <p:cNvPr id="76" name="Straight Connector 75">
                    <a:extLst>
                      <a:ext uri="{FF2B5EF4-FFF2-40B4-BE49-F238E27FC236}">
                        <a16:creationId xmlns:a16="http://schemas.microsoft.com/office/drawing/2014/main" id="{24C5246E-07A6-41DC-8906-A1B7C72070D5}"/>
                      </a:ext>
                    </a:extLst>
                  </p:cNvPr>
                  <p:cNvCxnSpPr/>
                  <p:nvPr/>
                </p:nvCxnSpPr>
                <p:spPr>
                  <a:xfrm rot="492115">
                    <a:off x="5057866" y="3389693"/>
                    <a:ext cx="30979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E6E4896-AA94-4745-87AD-C49979081381}"/>
                      </a:ext>
                    </a:extLst>
                  </p:cNvPr>
                  <p:cNvCxnSpPr/>
                  <p:nvPr/>
                </p:nvCxnSpPr>
                <p:spPr>
                  <a:xfrm rot="72115">
                    <a:off x="5011099" y="3533396"/>
                    <a:ext cx="28304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321B6A-5476-46A0-835B-9EF439359C04}"/>
                      </a:ext>
                    </a:extLst>
                  </p:cNvPr>
                  <p:cNvCxnSpPr/>
                  <p:nvPr/>
                </p:nvCxnSpPr>
                <p:spPr>
                  <a:xfrm rot="21432115">
                    <a:off x="5040297" y="3680869"/>
                    <a:ext cx="28527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C5CA02D-7890-4E91-AB02-EF339F56DA98}"/>
                      </a:ext>
                    </a:extLst>
                  </p:cNvPr>
                  <p:cNvCxnSpPr/>
                  <p:nvPr/>
                </p:nvCxnSpPr>
                <p:spPr>
                  <a:xfrm rot="21012115">
                    <a:off x="5029242" y="3833100"/>
                    <a:ext cx="27859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 name="Group 141">
                <a:extLst>
                  <a:ext uri="{FF2B5EF4-FFF2-40B4-BE49-F238E27FC236}">
                    <a16:creationId xmlns:a16="http://schemas.microsoft.com/office/drawing/2014/main" id="{6EF26417-E775-4D8E-AA68-0440681E3E6F}"/>
                  </a:ext>
                </a:extLst>
              </p:cNvPr>
              <p:cNvGrpSpPr>
                <a:grpSpLocks/>
              </p:cNvGrpSpPr>
              <p:nvPr/>
            </p:nvGrpSpPr>
            <p:grpSpPr bwMode="auto">
              <a:xfrm rot="3600000">
                <a:off x="4989966" y="2708159"/>
                <a:ext cx="2947155" cy="1187609"/>
                <a:chOff x="4997757" y="2691765"/>
                <a:chExt cx="2946504" cy="1186691"/>
              </a:xfrm>
            </p:grpSpPr>
            <p:grpSp>
              <p:nvGrpSpPr>
                <p:cNvPr id="64" name="Group 142">
                  <a:extLst>
                    <a:ext uri="{FF2B5EF4-FFF2-40B4-BE49-F238E27FC236}">
                      <a16:creationId xmlns:a16="http://schemas.microsoft.com/office/drawing/2014/main" id="{071AD9A0-98AB-47E3-980A-65A7036E163F}"/>
                    </a:ext>
                  </a:extLst>
                </p:cNvPr>
                <p:cNvGrpSpPr>
                  <a:grpSpLocks/>
                </p:cNvGrpSpPr>
                <p:nvPr/>
              </p:nvGrpSpPr>
              <p:grpSpPr bwMode="auto">
                <a:xfrm rot="-852115">
                  <a:off x="4997757" y="3443405"/>
                  <a:ext cx="251382" cy="435051"/>
                  <a:chOff x="4959413" y="3414551"/>
                  <a:chExt cx="301478" cy="435051"/>
                </a:xfrm>
              </p:grpSpPr>
              <p:cxnSp>
                <p:nvCxnSpPr>
                  <p:cNvPr id="70" name="Straight Connector 69">
                    <a:extLst>
                      <a:ext uri="{FF2B5EF4-FFF2-40B4-BE49-F238E27FC236}">
                        <a16:creationId xmlns:a16="http://schemas.microsoft.com/office/drawing/2014/main" id="{FA870921-84AD-4438-ADF1-26A3DD99D0DC}"/>
                      </a:ext>
                    </a:extLst>
                  </p:cNvPr>
                  <p:cNvCxnSpPr/>
                  <p:nvPr/>
                </p:nvCxnSpPr>
                <p:spPr>
                  <a:xfrm rot="492115">
                    <a:off x="4895065" y="3392854"/>
                    <a:ext cx="25630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6BA3D1-E495-44ED-A59D-BE1787FFEB6C}"/>
                      </a:ext>
                    </a:extLst>
                  </p:cNvPr>
                  <p:cNvCxnSpPr/>
                  <p:nvPr/>
                </p:nvCxnSpPr>
                <p:spPr>
                  <a:xfrm rot="72115">
                    <a:off x="4879318" y="3526986"/>
                    <a:ext cx="26076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68FD19-D719-4E24-9B08-73B01333F5D0}"/>
                      </a:ext>
                    </a:extLst>
                  </p:cNvPr>
                  <p:cNvCxnSpPr/>
                  <p:nvPr/>
                </p:nvCxnSpPr>
                <p:spPr>
                  <a:xfrm rot="21432115">
                    <a:off x="4880478" y="3710189"/>
                    <a:ext cx="26299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3F26990-98DA-4897-82FA-A2A425F0980E}"/>
                      </a:ext>
                    </a:extLst>
                  </p:cNvPr>
                  <p:cNvCxnSpPr/>
                  <p:nvPr/>
                </p:nvCxnSpPr>
                <p:spPr>
                  <a:xfrm rot="21012115">
                    <a:off x="4915082" y="3855609"/>
                    <a:ext cx="25853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143">
                  <a:extLst>
                    <a:ext uri="{FF2B5EF4-FFF2-40B4-BE49-F238E27FC236}">
                      <a16:creationId xmlns:a16="http://schemas.microsoft.com/office/drawing/2014/main" id="{F04B06FA-C232-484A-8BC5-74B491475A4E}"/>
                    </a:ext>
                  </a:extLst>
                </p:cNvPr>
                <p:cNvGrpSpPr>
                  <a:grpSpLocks/>
                </p:cNvGrpSpPr>
                <p:nvPr/>
              </p:nvGrpSpPr>
              <p:grpSpPr bwMode="auto">
                <a:xfrm rot="9947885">
                  <a:off x="7705545" y="2691765"/>
                  <a:ext cx="238716" cy="433674"/>
                  <a:chOff x="4970237" y="3412080"/>
                  <a:chExt cx="286289" cy="433674"/>
                </a:xfrm>
              </p:grpSpPr>
              <p:cxnSp>
                <p:nvCxnSpPr>
                  <p:cNvPr id="66" name="Straight Connector 65">
                    <a:extLst>
                      <a:ext uri="{FF2B5EF4-FFF2-40B4-BE49-F238E27FC236}">
                        <a16:creationId xmlns:a16="http://schemas.microsoft.com/office/drawing/2014/main" id="{5ED592F4-73D6-4C23-AFB6-CD43C5AB9F15}"/>
                      </a:ext>
                    </a:extLst>
                  </p:cNvPr>
                  <p:cNvCxnSpPr/>
                  <p:nvPr/>
                </p:nvCxnSpPr>
                <p:spPr>
                  <a:xfrm rot="492115">
                    <a:off x="5029744" y="3409196"/>
                    <a:ext cx="26745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9303CE7-B118-4A30-AEFC-3EF95B52F095}"/>
                      </a:ext>
                    </a:extLst>
                  </p:cNvPr>
                  <p:cNvCxnSpPr/>
                  <p:nvPr/>
                </p:nvCxnSpPr>
                <p:spPr>
                  <a:xfrm rot="72115">
                    <a:off x="5016313" y="3548581"/>
                    <a:ext cx="26745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43A2DA-E5A0-48CC-A76B-6DD18A5A2DE1}"/>
                      </a:ext>
                    </a:extLst>
                  </p:cNvPr>
                  <p:cNvCxnSpPr/>
                  <p:nvPr/>
                </p:nvCxnSpPr>
                <p:spPr>
                  <a:xfrm rot="21432115">
                    <a:off x="5010941" y="3685785"/>
                    <a:ext cx="28750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38511D3-F28D-411F-B2EE-7636DCF20C58}"/>
                      </a:ext>
                    </a:extLst>
                  </p:cNvPr>
                  <p:cNvCxnSpPr/>
                  <p:nvPr/>
                </p:nvCxnSpPr>
                <p:spPr>
                  <a:xfrm rot="21012115">
                    <a:off x="5036899" y="3837308"/>
                    <a:ext cx="26745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 name="Group 152">
                <a:extLst>
                  <a:ext uri="{FF2B5EF4-FFF2-40B4-BE49-F238E27FC236}">
                    <a16:creationId xmlns:a16="http://schemas.microsoft.com/office/drawing/2014/main" id="{CD69C53A-65E7-42CB-B9C6-D0E1C356AAF5}"/>
                  </a:ext>
                </a:extLst>
              </p:cNvPr>
              <p:cNvGrpSpPr>
                <a:grpSpLocks/>
              </p:cNvGrpSpPr>
              <p:nvPr/>
            </p:nvGrpSpPr>
            <p:grpSpPr bwMode="auto">
              <a:xfrm rot="5400000">
                <a:off x="5003510" y="2703805"/>
                <a:ext cx="2974887" cy="1205088"/>
                <a:chOff x="4989939" y="2652553"/>
                <a:chExt cx="2974237" cy="1205771"/>
              </a:xfrm>
            </p:grpSpPr>
            <p:grpSp>
              <p:nvGrpSpPr>
                <p:cNvPr id="54" name="Group 153">
                  <a:extLst>
                    <a:ext uri="{FF2B5EF4-FFF2-40B4-BE49-F238E27FC236}">
                      <a16:creationId xmlns:a16="http://schemas.microsoft.com/office/drawing/2014/main" id="{FAD04EB8-009A-4078-B915-37B4736EC71E}"/>
                    </a:ext>
                  </a:extLst>
                </p:cNvPr>
                <p:cNvGrpSpPr>
                  <a:grpSpLocks/>
                </p:cNvGrpSpPr>
                <p:nvPr/>
              </p:nvGrpSpPr>
              <p:grpSpPr bwMode="auto">
                <a:xfrm rot="-852115">
                  <a:off x="4989939" y="3415098"/>
                  <a:ext cx="239926" cy="443226"/>
                  <a:chOff x="4957729" y="3383658"/>
                  <a:chExt cx="287743" cy="443226"/>
                </a:xfrm>
              </p:grpSpPr>
              <p:cxnSp>
                <p:nvCxnSpPr>
                  <p:cNvPr id="60" name="Straight Connector 59">
                    <a:extLst>
                      <a:ext uri="{FF2B5EF4-FFF2-40B4-BE49-F238E27FC236}">
                        <a16:creationId xmlns:a16="http://schemas.microsoft.com/office/drawing/2014/main" id="{4BF1C97A-5856-4511-BE00-0BFD26B432FD}"/>
                      </a:ext>
                    </a:extLst>
                  </p:cNvPr>
                  <p:cNvCxnSpPr/>
                  <p:nvPr/>
                </p:nvCxnSpPr>
                <p:spPr>
                  <a:xfrm rot="492115">
                    <a:off x="4925043" y="3399859"/>
                    <a:ext cx="27190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BBE0DD-8938-49F7-A5A8-2BE021BC982A}"/>
                      </a:ext>
                    </a:extLst>
                  </p:cNvPr>
                  <p:cNvCxnSpPr/>
                  <p:nvPr/>
                </p:nvCxnSpPr>
                <p:spPr>
                  <a:xfrm rot="72115">
                    <a:off x="4915279" y="3545991"/>
                    <a:ext cx="27636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71DDE79-7AE1-45F6-BAC2-056872FEEFF7}"/>
                      </a:ext>
                    </a:extLst>
                  </p:cNvPr>
                  <p:cNvCxnSpPr/>
                  <p:nvPr/>
                </p:nvCxnSpPr>
                <p:spPr>
                  <a:xfrm rot="21432115">
                    <a:off x="4923390" y="3701183"/>
                    <a:ext cx="27636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799D9F-1D4E-46E7-A871-D04D08A6D3BE}"/>
                      </a:ext>
                    </a:extLst>
                  </p:cNvPr>
                  <p:cNvCxnSpPr/>
                  <p:nvPr/>
                </p:nvCxnSpPr>
                <p:spPr>
                  <a:xfrm rot="21012115">
                    <a:off x="4933340" y="3842156"/>
                    <a:ext cx="265222"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154">
                  <a:extLst>
                    <a:ext uri="{FF2B5EF4-FFF2-40B4-BE49-F238E27FC236}">
                      <a16:creationId xmlns:a16="http://schemas.microsoft.com/office/drawing/2014/main" id="{2B8B6081-51B6-41A4-BBBF-899DFD777383}"/>
                    </a:ext>
                  </a:extLst>
                </p:cNvPr>
                <p:cNvGrpSpPr>
                  <a:grpSpLocks/>
                </p:cNvGrpSpPr>
                <p:nvPr/>
              </p:nvGrpSpPr>
              <p:grpSpPr bwMode="auto">
                <a:xfrm rot="9947885">
                  <a:off x="7683528" y="2652553"/>
                  <a:ext cx="280648" cy="489100"/>
                  <a:chOff x="4942957" y="3395775"/>
                  <a:chExt cx="336579" cy="489100"/>
                </a:xfrm>
              </p:grpSpPr>
              <p:cxnSp>
                <p:nvCxnSpPr>
                  <p:cNvPr id="56" name="Straight Connector 55">
                    <a:extLst>
                      <a:ext uri="{FF2B5EF4-FFF2-40B4-BE49-F238E27FC236}">
                        <a16:creationId xmlns:a16="http://schemas.microsoft.com/office/drawing/2014/main" id="{6A100643-3D61-499C-A05C-DD629AAFE4E1}"/>
                      </a:ext>
                    </a:extLst>
                  </p:cNvPr>
                  <p:cNvCxnSpPr/>
                  <p:nvPr/>
                </p:nvCxnSpPr>
                <p:spPr>
                  <a:xfrm rot="492115">
                    <a:off x="4965632" y="3394666"/>
                    <a:ext cx="309797"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A8951A-8C4E-4508-8442-0AFD44C56256}"/>
                      </a:ext>
                    </a:extLst>
                  </p:cNvPr>
                  <p:cNvCxnSpPr/>
                  <p:nvPr/>
                </p:nvCxnSpPr>
                <p:spPr>
                  <a:xfrm rot="72115">
                    <a:off x="4935707" y="3539636"/>
                    <a:ext cx="32539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439EFB-47FC-45D7-9A1F-F1232E3A7635}"/>
                      </a:ext>
                    </a:extLst>
                  </p:cNvPr>
                  <p:cNvCxnSpPr/>
                  <p:nvPr/>
                </p:nvCxnSpPr>
                <p:spPr>
                  <a:xfrm rot="21432115">
                    <a:off x="4936284" y="3704277"/>
                    <a:ext cx="320941"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0EC90C5-C1CA-4E31-BCAB-ADCE4E7F6B86}"/>
                      </a:ext>
                    </a:extLst>
                  </p:cNvPr>
                  <p:cNvCxnSpPr/>
                  <p:nvPr/>
                </p:nvCxnSpPr>
                <p:spPr>
                  <a:xfrm rot="6252115" flipH="1" flipV="1">
                    <a:off x="5120162" y="3689385"/>
                    <a:ext cx="83693" cy="274136"/>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Group 163">
                <a:extLst>
                  <a:ext uri="{FF2B5EF4-FFF2-40B4-BE49-F238E27FC236}">
                    <a16:creationId xmlns:a16="http://schemas.microsoft.com/office/drawing/2014/main" id="{21DFE29A-A792-4B66-9EA1-B1F1F3077BFA}"/>
                  </a:ext>
                </a:extLst>
              </p:cNvPr>
              <p:cNvGrpSpPr>
                <a:grpSpLocks/>
              </p:cNvGrpSpPr>
              <p:nvPr/>
            </p:nvGrpSpPr>
            <p:grpSpPr bwMode="auto">
              <a:xfrm rot="7200000">
                <a:off x="4979532" y="2709518"/>
                <a:ext cx="2968489" cy="1208809"/>
                <a:chOff x="5000084" y="2674525"/>
                <a:chExt cx="2967838" cy="1209497"/>
              </a:xfrm>
            </p:grpSpPr>
            <p:grpSp>
              <p:nvGrpSpPr>
                <p:cNvPr id="44" name="Group 164">
                  <a:extLst>
                    <a:ext uri="{FF2B5EF4-FFF2-40B4-BE49-F238E27FC236}">
                      <a16:creationId xmlns:a16="http://schemas.microsoft.com/office/drawing/2014/main" id="{3F628DC3-664C-42D7-A808-6D661191C173}"/>
                    </a:ext>
                  </a:extLst>
                </p:cNvPr>
                <p:cNvGrpSpPr>
                  <a:grpSpLocks/>
                </p:cNvGrpSpPr>
                <p:nvPr/>
              </p:nvGrpSpPr>
              <p:grpSpPr bwMode="auto">
                <a:xfrm rot="-852115">
                  <a:off x="5000084" y="3424708"/>
                  <a:ext cx="228082" cy="459314"/>
                  <a:chOff x="4964537" y="3393767"/>
                  <a:chExt cx="273538" cy="459314"/>
                </a:xfrm>
              </p:grpSpPr>
              <p:cxnSp>
                <p:nvCxnSpPr>
                  <p:cNvPr id="50" name="Straight Connector 49">
                    <a:extLst>
                      <a:ext uri="{FF2B5EF4-FFF2-40B4-BE49-F238E27FC236}">
                        <a16:creationId xmlns:a16="http://schemas.microsoft.com/office/drawing/2014/main" id="{3A53FB2B-A855-457E-AF78-163471C12B0C}"/>
                      </a:ext>
                    </a:extLst>
                  </p:cNvPr>
                  <p:cNvCxnSpPr/>
                  <p:nvPr/>
                </p:nvCxnSpPr>
                <p:spPr>
                  <a:xfrm rot="492115">
                    <a:off x="4949162" y="3407348"/>
                    <a:ext cx="262994"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E1E4AF1-A1B9-4DEE-8521-81340A4AC66E}"/>
                      </a:ext>
                    </a:extLst>
                  </p:cNvPr>
                  <p:cNvCxnSpPr/>
                  <p:nvPr/>
                </p:nvCxnSpPr>
                <p:spPr>
                  <a:xfrm rot="15252115" flipH="1">
                    <a:off x="5046559" y="3464837"/>
                    <a:ext cx="74394" cy="258537"/>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2E8AE0-F6DC-436B-8EEB-CF62B3745D4E}"/>
                      </a:ext>
                    </a:extLst>
                  </p:cNvPr>
                  <p:cNvCxnSpPr/>
                  <p:nvPr/>
                </p:nvCxnSpPr>
                <p:spPr>
                  <a:xfrm rot="21432115">
                    <a:off x="4950713" y="3712638"/>
                    <a:ext cx="26076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8813E1B-1226-4CAC-BA33-CE249013A4A1}"/>
                      </a:ext>
                    </a:extLst>
                  </p:cNvPr>
                  <p:cNvCxnSpPr/>
                  <p:nvPr/>
                </p:nvCxnSpPr>
                <p:spPr>
                  <a:xfrm rot="21012115">
                    <a:off x="4976723" y="3858050"/>
                    <a:ext cx="254079"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165">
                  <a:extLst>
                    <a:ext uri="{FF2B5EF4-FFF2-40B4-BE49-F238E27FC236}">
                      <a16:creationId xmlns:a16="http://schemas.microsoft.com/office/drawing/2014/main" id="{1C3C477E-EFFE-4E92-BB94-97C2C05557DC}"/>
                    </a:ext>
                  </a:extLst>
                </p:cNvPr>
                <p:cNvGrpSpPr>
                  <a:grpSpLocks/>
                </p:cNvGrpSpPr>
                <p:nvPr/>
              </p:nvGrpSpPr>
              <p:grpSpPr bwMode="auto">
                <a:xfrm rot="9947885">
                  <a:off x="7680881" y="2674525"/>
                  <a:ext cx="287041" cy="469416"/>
                  <a:chOff x="4942051" y="3393724"/>
                  <a:chExt cx="344246" cy="469416"/>
                </a:xfrm>
              </p:grpSpPr>
              <p:cxnSp>
                <p:nvCxnSpPr>
                  <p:cNvPr id="46" name="Straight Connector 45">
                    <a:extLst>
                      <a:ext uri="{FF2B5EF4-FFF2-40B4-BE49-F238E27FC236}">
                        <a16:creationId xmlns:a16="http://schemas.microsoft.com/office/drawing/2014/main" id="{C49C8ABD-C826-4E15-9B87-4B7C504F0D0A}"/>
                      </a:ext>
                    </a:extLst>
                  </p:cNvPr>
                  <p:cNvCxnSpPr/>
                  <p:nvPr/>
                </p:nvCxnSpPr>
                <p:spPr>
                  <a:xfrm rot="492115">
                    <a:off x="4999603" y="3349458"/>
                    <a:ext cx="32539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108EF00-3FDC-42C1-87BD-4AC6C83A7759}"/>
                      </a:ext>
                    </a:extLst>
                  </p:cNvPr>
                  <p:cNvCxnSpPr/>
                  <p:nvPr/>
                </p:nvCxnSpPr>
                <p:spPr>
                  <a:xfrm rot="72115">
                    <a:off x="4983356" y="3499140"/>
                    <a:ext cx="334313"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6860AD6-F321-444C-9808-9CDC12CF0893}"/>
                      </a:ext>
                    </a:extLst>
                  </p:cNvPr>
                  <p:cNvCxnSpPr/>
                  <p:nvPr/>
                </p:nvCxnSpPr>
                <p:spPr>
                  <a:xfrm rot="21432115">
                    <a:off x="4990714" y="3651152"/>
                    <a:ext cx="32539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F8DEF9B-39B7-4F52-9F81-E62C646A9CE2}"/>
                      </a:ext>
                    </a:extLst>
                  </p:cNvPr>
                  <p:cNvCxnSpPr/>
                  <p:nvPr/>
                </p:nvCxnSpPr>
                <p:spPr>
                  <a:xfrm rot="4452115" flipV="1">
                    <a:off x="5134291" y="3647710"/>
                    <a:ext cx="26038" cy="291966"/>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3" name="Group 174">
                <a:extLst>
                  <a:ext uri="{FF2B5EF4-FFF2-40B4-BE49-F238E27FC236}">
                    <a16:creationId xmlns:a16="http://schemas.microsoft.com/office/drawing/2014/main" id="{6F88D163-2613-4332-AAB5-EF82A2A85C80}"/>
                  </a:ext>
                </a:extLst>
              </p:cNvPr>
              <p:cNvGrpSpPr>
                <a:grpSpLocks/>
              </p:cNvGrpSpPr>
              <p:nvPr/>
            </p:nvGrpSpPr>
            <p:grpSpPr bwMode="auto">
              <a:xfrm rot="9000000">
                <a:off x="4977460" y="2651061"/>
                <a:ext cx="2934219" cy="1251379"/>
                <a:chOff x="5015809" y="2691286"/>
                <a:chExt cx="2933578" cy="1252093"/>
              </a:xfrm>
            </p:grpSpPr>
            <p:grpSp>
              <p:nvGrpSpPr>
                <p:cNvPr id="34" name="Group 175">
                  <a:extLst>
                    <a:ext uri="{FF2B5EF4-FFF2-40B4-BE49-F238E27FC236}">
                      <a16:creationId xmlns:a16="http://schemas.microsoft.com/office/drawing/2014/main" id="{75904E3D-9DAE-40DB-A9DD-6F471B764FBD}"/>
                    </a:ext>
                  </a:extLst>
                </p:cNvPr>
                <p:cNvGrpSpPr>
                  <a:grpSpLocks/>
                </p:cNvGrpSpPr>
                <p:nvPr/>
              </p:nvGrpSpPr>
              <p:grpSpPr bwMode="auto">
                <a:xfrm rot="-852115">
                  <a:off x="5015809" y="3424182"/>
                  <a:ext cx="227986" cy="519197"/>
                  <a:chOff x="4974132" y="3396188"/>
                  <a:chExt cx="273421" cy="519197"/>
                </a:xfrm>
              </p:grpSpPr>
              <p:cxnSp>
                <p:nvCxnSpPr>
                  <p:cNvPr id="40" name="Straight Connector 39">
                    <a:extLst>
                      <a:ext uri="{FF2B5EF4-FFF2-40B4-BE49-F238E27FC236}">
                        <a16:creationId xmlns:a16="http://schemas.microsoft.com/office/drawing/2014/main" id="{3A5E6A83-5AB6-4524-A7B5-C33A16E21C5A}"/>
                      </a:ext>
                    </a:extLst>
                  </p:cNvPr>
                  <p:cNvCxnSpPr/>
                  <p:nvPr/>
                </p:nvCxnSpPr>
                <p:spPr>
                  <a:xfrm rot="492115">
                    <a:off x="5022063" y="3450483"/>
                    <a:ext cx="254078"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C8C238-BDC6-4B6B-A2F9-056290454487}"/>
                      </a:ext>
                    </a:extLst>
                  </p:cNvPr>
                  <p:cNvCxnSpPr/>
                  <p:nvPr/>
                </p:nvCxnSpPr>
                <p:spPr>
                  <a:xfrm rot="72115">
                    <a:off x="4973221" y="3588404"/>
                    <a:ext cx="26968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AA5921A-F232-4D7C-9E9F-1D1701B7FB02}"/>
                      </a:ext>
                    </a:extLst>
                  </p:cNvPr>
                  <p:cNvCxnSpPr/>
                  <p:nvPr/>
                </p:nvCxnSpPr>
                <p:spPr>
                  <a:xfrm rot="21432115">
                    <a:off x="4972552" y="3733811"/>
                    <a:ext cx="25853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79DFA15-D6F2-4455-9ADC-0AEC4C8A24C0}"/>
                      </a:ext>
                    </a:extLst>
                  </p:cNvPr>
                  <p:cNvCxnSpPr/>
                  <p:nvPr/>
                </p:nvCxnSpPr>
                <p:spPr>
                  <a:xfrm rot="13452115" flipH="1">
                    <a:off x="5050282" y="3830636"/>
                    <a:ext cx="156013" cy="145069"/>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176">
                  <a:extLst>
                    <a:ext uri="{FF2B5EF4-FFF2-40B4-BE49-F238E27FC236}">
                      <a16:creationId xmlns:a16="http://schemas.microsoft.com/office/drawing/2014/main" id="{BC4037BF-B3A4-4A3D-B4E2-06A0BBF6C342}"/>
                    </a:ext>
                  </a:extLst>
                </p:cNvPr>
                <p:cNvGrpSpPr>
                  <a:grpSpLocks/>
                </p:cNvGrpSpPr>
                <p:nvPr/>
              </p:nvGrpSpPr>
              <p:grpSpPr bwMode="auto">
                <a:xfrm rot="9947885">
                  <a:off x="7707281" y="2691286"/>
                  <a:ext cx="242106" cy="440865"/>
                  <a:chOff x="4965144" y="3404626"/>
                  <a:chExt cx="290355" cy="440865"/>
                </a:xfrm>
              </p:grpSpPr>
              <p:cxnSp>
                <p:nvCxnSpPr>
                  <p:cNvPr id="36" name="Straight Connector 35">
                    <a:extLst>
                      <a:ext uri="{FF2B5EF4-FFF2-40B4-BE49-F238E27FC236}">
                        <a16:creationId xmlns:a16="http://schemas.microsoft.com/office/drawing/2014/main" id="{EF46DD7A-EFAA-4361-946C-94884CA6B5F1}"/>
                      </a:ext>
                    </a:extLst>
                  </p:cNvPr>
                  <p:cNvCxnSpPr/>
                  <p:nvPr/>
                </p:nvCxnSpPr>
                <p:spPr>
                  <a:xfrm rot="492115">
                    <a:off x="5006515" y="3317143"/>
                    <a:ext cx="27636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69115A6-E082-461E-868F-BA5EE368EB26}"/>
                      </a:ext>
                    </a:extLst>
                  </p:cNvPr>
                  <p:cNvCxnSpPr/>
                  <p:nvPr/>
                </p:nvCxnSpPr>
                <p:spPr>
                  <a:xfrm rot="72115">
                    <a:off x="4978763" y="3464826"/>
                    <a:ext cx="267450"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23B8AF-A646-4344-8D27-3274C482BAF8}"/>
                      </a:ext>
                    </a:extLst>
                  </p:cNvPr>
                  <p:cNvCxnSpPr/>
                  <p:nvPr/>
                </p:nvCxnSpPr>
                <p:spPr>
                  <a:xfrm rot="2652115" flipV="1">
                    <a:off x="5061163" y="3527433"/>
                    <a:ext cx="162698" cy="167388"/>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4B403FD-7E9C-40DE-B5C7-289ED973D778}"/>
                      </a:ext>
                    </a:extLst>
                  </p:cNvPr>
                  <p:cNvCxnSpPr/>
                  <p:nvPr/>
                </p:nvCxnSpPr>
                <p:spPr>
                  <a:xfrm rot="21012115">
                    <a:off x="5013732" y="3762387"/>
                    <a:ext cx="256305" cy="0"/>
                  </a:xfrm>
                  <a:prstGeom prst="line">
                    <a:avLst/>
                  </a:prstGeom>
                  <a:ln w="28575" cap="rnd">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5" name="Group 100">
              <a:extLst>
                <a:ext uri="{FF2B5EF4-FFF2-40B4-BE49-F238E27FC236}">
                  <a16:creationId xmlns:a16="http://schemas.microsoft.com/office/drawing/2014/main" id="{5D653E3C-E97F-4C8A-931F-215DAF0A95DB}"/>
                </a:ext>
              </a:extLst>
            </p:cNvPr>
            <p:cNvGrpSpPr>
              <a:grpSpLocks/>
            </p:cNvGrpSpPr>
            <p:nvPr/>
          </p:nvGrpSpPr>
          <p:grpSpPr bwMode="auto">
            <a:xfrm rot="1800000">
              <a:off x="4943479" y="1780520"/>
              <a:ext cx="3034819" cy="3044457"/>
              <a:chOff x="4953051" y="1760746"/>
              <a:chExt cx="3033797" cy="3044963"/>
            </a:xfrm>
          </p:grpSpPr>
          <p:cxnSp>
            <p:nvCxnSpPr>
              <p:cNvPr id="22" name="Straight Connector 21">
                <a:extLst>
                  <a:ext uri="{FF2B5EF4-FFF2-40B4-BE49-F238E27FC236}">
                    <a16:creationId xmlns:a16="http://schemas.microsoft.com/office/drawing/2014/main" id="{5C95BD9C-CFE4-4B30-9892-CA25C14C5755}"/>
                  </a:ext>
                </a:extLst>
              </p:cNvPr>
              <p:cNvCxnSpPr/>
              <p:nvPr/>
            </p:nvCxnSpPr>
            <p:spPr>
              <a:xfrm>
                <a:off x="6468505" y="1760815"/>
                <a:ext cx="0" cy="275148"/>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A9A29-90CF-4866-BB4D-FC1F27E73F2E}"/>
                  </a:ext>
                </a:extLst>
              </p:cNvPr>
              <p:cNvCxnSpPr/>
              <p:nvPr/>
            </p:nvCxnSpPr>
            <p:spPr>
              <a:xfrm>
                <a:off x="6475984" y="4529903"/>
                <a:ext cx="0" cy="273288"/>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200E43-87F3-415E-A634-2D42BB87B0FD}"/>
                  </a:ext>
                </a:extLst>
              </p:cNvPr>
              <p:cNvCxnSpPr/>
              <p:nvPr/>
            </p:nvCxnSpPr>
            <p:spPr>
              <a:xfrm rot="16200000">
                <a:off x="7841813" y="3158180"/>
                <a:ext cx="0" cy="273152"/>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59B575-1C3B-4E20-ACDD-BA2698BFEFB4}"/>
                  </a:ext>
                </a:extLst>
              </p:cNvPr>
              <p:cNvCxnSpPr/>
              <p:nvPr/>
            </p:nvCxnSpPr>
            <p:spPr>
              <a:xfrm rot="16200000">
                <a:off x="5086559" y="3162378"/>
                <a:ext cx="0" cy="275010"/>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grpSp>
        <p:grpSp>
          <p:nvGrpSpPr>
            <p:cNvPr id="16" name="Group 105">
              <a:extLst>
                <a:ext uri="{FF2B5EF4-FFF2-40B4-BE49-F238E27FC236}">
                  <a16:creationId xmlns:a16="http://schemas.microsoft.com/office/drawing/2014/main" id="{A39C584B-2064-42B7-B2BF-CF3F91691653}"/>
                </a:ext>
              </a:extLst>
            </p:cNvPr>
            <p:cNvGrpSpPr>
              <a:grpSpLocks/>
            </p:cNvGrpSpPr>
            <p:nvPr/>
          </p:nvGrpSpPr>
          <p:grpSpPr bwMode="auto">
            <a:xfrm rot="3600000">
              <a:off x="4945224" y="1783931"/>
              <a:ext cx="3060554" cy="3048026"/>
              <a:chOff x="4949130" y="1749109"/>
              <a:chExt cx="3061123" cy="3048535"/>
            </a:xfrm>
          </p:grpSpPr>
          <p:cxnSp>
            <p:nvCxnSpPr>
              <p:cNvPr id="17" name="Straight Connector 16">
                <a:extLst>
                  <a:ext uri="{FF2B5EF4-FFF2-40B4-BE49-F238E27FC236}">
                    <a16:creationId xmlns:a16="http://schemas.microsoft.com/office/drawing/2014/main" id="{416B79FB-4EA0-42BE-B872-9C4E1EE45674}"/>
                  </a:ext>
                </a:extLst>
              </p:cNvPr>
              <p:cNvCxnSpPr/>
              <p:nvPr/>
            </p:nvCxnSpPr>
            <p:spPr>
              <a:xfrm>
                <a:off x="6429026" y="1756600"/>
                <a:ext cx="0" cy="277007"/>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50D9DC-D469-4AE4-9631-4B71C40F3174}"/>
                  </a:ext>
                </a:extLst>
              </p:cNvPr>
              <p:cNvCxnSpPr/>
              <p:nvPr/>
            </p:nvCxnSpPr>
            <p:spPr>
              <a:xfrm>
                <a:off x="6450591" y="4527434"/>
                <a:ext cx="0" cy="275148"/>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79E83D-CE3D-4868-93B3-0801EB09180D}"/>
                  </a:ext>
                </a:extLst>
              </p:cNvPr>
              <p:cNvCxnSpPr/>
              <p:nvPr/>
            </p:nvCxnSpPr>
            <p:spPr>
              <a:xfrm rot="16200000">
                <a:off x="7852371" y="3113668"/>
                <a:ext cx="0" cy="273294"/>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99342B-C005-472C-B9EA-4EBDB4F3B2B4}"/>
                  </a:ext>
                </a:extLst>
              </p:cNvPr>
              <p:cNvCxnSpPr/>
              <p:nvPr/>
            </p:nvCxnSpPr>
            <p:spPr>
              <a:xfrm rot="16200000">
                <a:off x="5064022" y="3121537"/>
                <a:ext cx="0" cy="275153"/>
              </a:xfrm>
              <a:prstGeom prst="line">
                <a:avLst/>
              </a:prstGeom>
              <a:ln w="57150" cap="rnd">
                <a:solidFill>
                  <a:srgbClr val="8D67CE"/>
                </a:solidFill>
              </a:ln>
            </p:spPr>
            <p:style>
              <a:lnRef idx="1">
                <a:schemeClr val="accent1"/>
              </a:lnRef>
              <a:fillRef idx="0">
                <a:schemeClr val="accent1"/>
              </a:fillRef>
              <a:effectRef idx="0">
                <a:schemeClr val="accent1"/>
              </a:effectRef>
              <a:fontRef idx="minor">
                <a:schemeClr val="tx1"/>
              </a:fontRef>
            </p:style>
          </p:cxnSp>
        </p:grpSp>
      </p:grpSp>
      <p:sp>
        <p:nvSpPr>
          <p:cNvPr id="100" name="Start Button">
            <a:extLst>
              <a:ext uri="{FF2B5EF4-FFF2-40B4-BE49-F238E27FC236}">
                <a16:creationId xmlns:a16="http://schemas.microsoft.com/office/drawing/2014/main" id="{1F4ECA68-4C0D-4BC1-A150-EEFFDBC6646B}"/>
              </a:ext>
            </a:extLst>
          </p:cNvPr>
          <p:cNvSpPr/>
          <p:nvPr/>
        </p:nvSpPr>
        <p:spPr bwMode="auto">
          <a:xfrm>
            <a:off x="5635626" y="5602377"/>
            <a:ext cx="1693862" cy="5207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dirty="0"/>
              <a:t>Start</a:t>
            </a:r>
          </a:p>
        </p:txBody>
      </p:sp>
      <p:grpSp>
        <p:nvGrpSpPr>
          <p:cNvPr id="101" name="Group 100">
            <a:extLst>
              <a:ext uri="{FF2B5EF4-FFF2-40B4-BE49-F238E27FC236}">
                <a16:creationId xmlns:a16="http://schemas.microsoft.com/office/drawing/2014/main" id="{7B2297B6-7E96-406A-8567-BD3A15D8791C}"/>
              </a:ext>
            </a:extLst>
          </p:cNvPr>
          <p:cNvGrpSpPr>
            <a:grpSpLocks/>
          </p:cNvGrpSpPr>
          <p:nvPr/>
        </p:nvGrpSpPr>
        <p:grpSpPr bwMode="auto">
          <a:xfrm>
            <a:off x="6529388" y="2827427"/>
            <a:ext cx="7938" cy="2208212"/>
            <a:chOff x="6948614" y="3503140"/>
            <a:chExt cx="7930" cy="2208694"/>
          </a:xfrm>
        </p:grpSpPr>
        <p:cxnSp>
          <p:nvCxnSpPr>
            <p:cNvPr id="102" name="Straight Connector 101">
              <a:extLst>
                <a:ext uri="{FF2B5EF4-FFF2-40B4-BE49-F238E27FC236}">
                  <a16:creationId xmlns:a16="http://schemas.microsoft.com/office/drawing/2014/main" id="{062AC2E7-72D2-485E-8AE9-DE93DF4BF23E}"/>
                </a:ext>
              </a:extLst>
            </p:cNvPr>
            <p:cNvCxnSpPr/>
            <p:nvPr/>
          </p:nvCxnSpPr>
          <p:spPr>
            <a:xfrm>
              <a:off x="6948614" y="3503140"/>
              <a:ext cx="4758" cy="1105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7803D35-6DEC-45A2-9779-C55B2F2C3159}"/>
                </a:ext>
              </a:extLst>
            </p:cNvPr>
            <p:cNvCxnSpPr/>
            <p:nvPr/>
          </p:nvCxnSpPr>
          <p:spPr>
            <a:xfrm>
              <a:off x="6951786" y="4606693"/>
              <a:ext cx="4758" cy="1105141"/>
            </a:xfrm>
            <a:prstGeom prst="line">
              <a:avLst/>
            </a:prstGeom>
            <a:ln w="38100">
              <a:solidFill>
                <a:schemeClr val="accent3">
                  <a:lumMod val="75000"/>
                  <a:alpha val="0"/>
                </a:schemeClr>
              </a:solidFill>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A890C476-8EEF-4EE6-B1D8-2422B503A6E0}"/>
              </a:ext>
            </a:extLst>
          </p:cNvPr>
          <p:cNvSpPr/>
          <p:nvPr/>
        </p:nvSpPr>
        <p:spPr>
          <a:xfrm>
            <a:off x="923925" y="4565343"/>
            <a:ext cx="3420724" cy="1079222"/>
          </a:xfrm>
          <a:prstGeom prst="rect">
            <a:avLst/>
          </a:prstGeom>
          <a:solidFill>
            <a:schemeClr val="bg1"/>
          </a:solidFill>
          <a:ln w="28575">
            <a:solidFill>
              <a:srgbClr val="EAD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410125E6-36E1-4E61-9AD5-BA55FA40A18F}"/>
              </a:ext>
            </a:extLst>
          </p:cNvPr>
          <p:cNvSpPr/>
          <p:nvPr/>
        </p:nvSpPr>
        <p:spPr>
          <a:xfrm>
            <a:off x="1096415" y="4701253"/>
            <a:ext cx="3079465" cy="830997"/>
          </a:xfrm>
          <a:prstGeom prst="rect">
            <a:avLst/>
          </a:prstGeom>
        </p:spPr>
        <p:txBody>
          <a:bodyPr wrap="square" lIns="0" tIns="0" rIns="0" bIns="0">
            <a:spAutoFit/>
          </a:bodyPr>
          <a:lstStyle/>
          <a:p>
            <a:r>
              <a:rPr lang="en-GB" dirty="0">
                <a:latin typeface="Twinkl" pitchFamily="2" charset="0"/>
                <a:ea typeface="Tahoma" panose="020B0604030504040204" pitchFamily="34" charset="0"/>
                <a:cs typeface="Tahoma" panose="020B0604030504040204" pitchFamily="34" charset="0"/>
              </a:rPr>
              <a:t>With a friend, spend one minute discussing the features it should have.</a:t>
            </a:r>
          </a:p>
        </p:txBody>
      </p:sp>
    </p:spTree>
    <p:extLst>
      <p:ext uri="{BB962C8B-B14F-4D97-AF65-F5344CB8AC3E}">
        <p14:creationId xmlns:p14="http://schemas.microsoft.com/office/powerpoint/2010/main" val="7972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5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60000" fill="hold"/>
                                        <p:tgtEl>
                                          <p:spTgt spid="1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72554"/>
            <a:ext cx="8220075" cy="994306"/>
          </a:xfrm>
        </p:spPr>
        <p:txBody>
          <a:bodyPr/>
          <a:lstStyle/>
          <a:p>
            <a:pPr algn="ctr"/>
            <a:r>
              <a:rPr lang="en-GB" sz="3200" dirty="0">
                <a:solidFill>
                  <a:srgbClr val="8D67CE"/>
                </a:solidFill>
              </a:rPr>
              <a:t>Watching the Moon Landing</a:t>
            </a:r>
            <a:endParaRPr lang="en-GB" sz="3200" dirty="0">
              <a:solidFill>
                <a:srgbClr val="8D67CE"/>
              </a:solidFill>
              <a:latin typeface="+mn-lt"/>
            </a:endParaRPr>
          </a:p>
        </p:txBody>
      </p:sp>
      <p:sp>
        <p:nvSpPr>
          <p:cNvPr id="5" name="Rectangle 4"/>
          <p:cNvSpPr/>
          <p:nvPr/>
        </p:nvSpPr>
        <p:spPr>
          <a:xfrm>
            <a:off x="854936" y="1450445"/>
            <a:ext cx="5245100" cy="276999"/>
          </a:xfrm>
          <a:prstGeom prst="rect">
            <a:avLst/>
          </a:prstGeom>
        </p:spPr>
        <p:txBody>
          <a:bodyPr wrap="square" lIns="0" tIns="0" rIns="0" bIns="0">
            <a:spAutoFit/>
          </a:bodyPr>
          <a:lstStyle/>
          <a:p>
            <a:r>
              <a:rPr lang="en-US" dirty="0"/>
              <a:t>An effective newspaper report should include:</a:t>
            </a:r>
          </a:p>
        </p:txBody>
      </p:sp>
      <p:sp>
        <p:nvSpPr>
          <p:cNvPr id="9" name="Rectangle 8">
            <a:extLst>
              <a:ext uri="{FF2B5EF4-FFF2-40B4-BE49-F238E27FC236}">
                <a16:creationId xmlns:a16="http://schemas.microsoft.com/office/drawing/2014/main" id="{2935860F-7153-4DC6-B7D4-3DB7B902ED66}"/>
              </a:ext>
            </a:extLst>
          </p:cNvPr>
          <p:cNvSpPr/>
          <p:nvPr/>
        </p:nvSpPr>
        <p:spPr>
          <a:xfrm>
            <a:off x="755650" y="1984058"/>
            <a:ext cx="2996418" cy="1280160"/>
          </a:xfrm>
          <a:prstGeom prst="rect">
            <a:avLst/>
          </a:prstGeom>
          <a:solidFill>
            <a:srgbClr val="EADCF2"/>
          </a:solidFill>
          <a:ln w="28575">
            <a:solidFill>
              <a:srgbClr val="8D67CE"/>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solidFill>
                  <a:schemeClr val="tx1"/>
                </a:solidFill>
              </a:rPr>
              <a:t>a headline and </a:t>
            </a:r>
            <a:br>
              <a:rPr lang="en-GB" dirty="0">
                <a:solidFill>
                  <a:schemeClr val="tx1"/>
                </a:solidFill>
              </a:rPr>
            </a:br>
            <a:r>
              <a:rPr lang="en-GB" dirty="0">
                <a:solidFill>
                  <a:schemeClr val="tx1"/>
                </a:solidFill>
              </a:rPr>
              <a:t>sub-headline</a:t>
            </a:r>
          </a:p>
        </p:txBody>
      </p:sp>
      <p:sp>
        <p:nvSpPr>
          <p:cNvPr id="11" name="Rectangle 10">
            <a:extLst>
              <a:ext uri="{FF2B5EF4-FFF2-40B4-BE49-F238E27FC236}">
                <a16:creationId xmlns:a16="http://schemas.microsoft.com/office/drawing/2014/main" id="{C0A123AC-1163-4F39-BD9D-2B2DD5FF25A7}"/>
              </a:ext>
            </a:extLst>
          </p:cNvPr>
          <p:cNvSpPr/>
          <p:nvPr/>
        </p:nvSpPr>
        <p:spPr>
          <a:xfrm>
            <a:off x="5156346" y="3416618"/>
            <a:ext cx="2996418" cy="1280160"/>
          </a:xfrm>
          <a:prstGeom prst="rect">
            <a:avLst/>
          </a:prstGeom>
          <a:solidFill>
            <a:srgbClr val="EADCF2"/>
          </a:solidFill>
          <a:ln w="28575">
            <a:solidFill>
              <a:srgbClr val="8D67CE"/>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solidFill>
                  <a:schemeClr val="tx1"/>
                </a:solidFill>
              </a:rPr>
              <a:t>quotes written as direct speech and reported speech</a:t>
            </a:r>
          </a:p>
        </p:txBody>
      </p:sp>
      <p:sp>
        <p:nvSpPr>
          <p:cNvPr id="12" name="Rectangle 11">
            <a:extLst>
              <a:ext uri="{FF2B5EF4-FFF2-40B4-BE49-F238E27FC236}">
                <a16:creationId xmlns:a16="http://schemas.microsoft.com/office/drawing/2014/main" id="{F331D07E-EDD2-4013-BD2B-F24D6B1E22BE}"/>
              </a:ext>
            </a:extLst>
          </p:cNvPr>
          <p:cNvSpPr/>
          <p:nvPr/>
        </p:nvSpPr>
        <p:spPr>
          <a:xfrm>
            <a:off x="755650" y="3416618"/>
            <a:ext cx="2996418" cy="1280160"/>
          </a:xfrm>
          <a:prstGeom prst="rect">
            <a:avLst/>
          </a:prstGeom>
          <a:solidFill>
            <a:srgbClr val="EADCF2"/>
          </a:solidFill>
          <a:ln w="28575">
            <a:solidFill>
              <a:srgbClr val="8D67CE"/>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solidFill>
                  <a:schemeClr val="tx1"/>
                </a:solidFill>
              </a:rPr>
              <a:t>facts about the main event</a:t>
            </a:r>
          </a:p>
        </p:txBody>
      </p:sp>
      <p:sp>
        <p:nvSpPr>
          <p:cNvPr id="13" name="Rectangle 12">
            <a:extLst>
              <a:ext uri="{FF2B5EF4-FFF2-40B4-BE49-F238E27FC236}">
                <a16:creationId xmlns:a16="http://schemas.microsoft.com/office/drawing/2014/main" id="{384EDB75-A923-45D4-B77D-3DD6F9B7B4DE}"/>
              </a:ext>
            </a:extLst>
          </p:cNvPr>
          <p:cNvSpPr/>
          <p:nvPr/>
        </p:nvSpPr>
        <p:spPr>
          <a:xfrm>
            <a:off x="5156346" y="1984058"/>
            <a:ext cx="2996418" cy="1280160"/>
          </a:xfrm>
          <a:prstGeom prst="rect">
            <a:avLst/>
          </a:prstGeom>
          <a:solidFill>
            <a:srgbClr val="EADCF2"/>
          </a:solidFill>
          <a:ln w="28575">
            <a:solidFill>
              <a:srgbClr val="8D67CE"/>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solidFill>
                  <a:schemeClr val="tx1"/>
                </a:solidFill>
              </a:rPr>
              <a:t>an introductory paragraph that includes the five </a:t>
            </a:r>
            <a:r>
              <a:rPr lang="en-GB" dirty="0" err="1">
                <a:solidFill>
                  <a:schemeClr val="tx1"/>
                </a:solidFill>
              </a:rPr>
              <a:t>Ws</a:t>
            </a:r>
            <a:endParaRPr lang="en-GB" dirty="0">
              <a:solidFill>
                <a:schemeClr val="tx1"/>
              </a:solidFill>
            </a:endParaRPr>
          </a:p>
        </p:txBody>
      </p:sp>
      <p:sp>
        <p:nvSpPr>
          <p:cNvPr id="14" name="Rectangle 13">
            <a:extLst>
              <a:ext uri="{FF2B5EF4-FFF2-40B4-BE49-F238E27FC236}">
                <a16:creationId xmlns:a16="http://schemas.microsoft.com/office/drawing/2014/main" id="{856C064B-B2DA-4C4C-B625-5E8A62901D98}"/>
              </a:ext>
            </a:extLst>
          </p:cNvPr>
          <p:cNvSpPr/>
          <p:nvPr/>
        </p:nvSpPr>
        <p:spPr>
          <a:xfrm>
            <a:off x="755650" y="4849178"/>
            <a:ext cx="2996418" cy="1280160"/>
          </a:xfrm>
          <a:prstGeom prst="rect">
            <a:avLst/>
          </a:prstGeom>
          <a:solidFill>
            <a:srgbClr val="EADCF2"/>
          </a:solidFill>
          <a:ln w="28575">
            <a:solidFill>
              <a:srgbClr val="8D67CE"/>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solidFill>
                  <a:schemeClr val="tx1"/>
                </a:solidFill>
              </a:rPr>
              <a:t>written in the third person and past tense</a:t>
            </a:r>
          </a:p>
        </p:txBody>
      </p:sp>
      <p:sp>
        <p:nvSpPr>
          <p:cNvPr id="15" name="Rectangle 14">
            <a:extLst>
              <a:ext uri="{FF2B5EF4-FFF2-40B4-BE49-F238E27FC236}">
                <a16:creationId xmlns:a16="http://schemas.microsoft.com/office/drawing/2014/main" id="{786FCA3C-C78E-4F14-B045-302A7FFCFCE3}"/>
              </a:ext>
            </a:extLst>
          </p:cNvPr>
          <p:cNvSpPr/>
          <p:nvPr/>
        </p:nvSpPr>
        <p:spPr>
          <a:xfrm>
            <a:off x="5156346" y="4849178"/>
            <a:ext cx="2996418" cy="1280160"/>
          </a:xfrm>
          <a:prstGeom prst="rect">
            <a:avLst/>
          </a:prstGeom>
          <a:solidFill>
            <a:srgbClr val="EADCF2"/>
          </a:solidFill>
          <a:ln w="28575">
            <a:solidFill>
              <a:srgbClr val="8D67CE"/>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dirty="0">
                <a:solidFill>
                  <a:schemeClr val="tx1"/>
                </a:solidFill>
              </a:rPr>
              <a:t>a conclusion paragraph to explain what might happen next</a:t>
            </a:r>
          </a:p>
        </p:txBody>
      </p:sp>
    </p:spTree>
    <p:extLst>
      <p:ext uri="{BB962C8B-B14F-4D97-AF65-F5344CB8AC3E}">
        <p14:creationId xmlns:p14="http://schemas.microsoft.com/office/powerpoint/2010/main" val="381111933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151</TotalTime>
  <Words>873</Words>
  <Application>Microsoft Office PowerPoint</Application>
  <PresentationFormat>On-screen Show (4:3)</PresentationFormat>
  <Paragraphs>95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Tahoma</vt:lpstr>
      <vt:lpstr>Calibri</vt:lpstr>
      <vt:lpstr>Twinkl</vt:lpstr>
      <vt:lpstr>Tuffy</vt:lpstr>
      <vt:lpstr>Arial</vt:lpstr>
      <vt:lpstr>Sassoon Infant Rg</vt:lpstr>
      <vt:lpstr>Office Theme</vt:lpstr>
      <vt:lpstr>PowerPoint Presentation</vt:lpstr>
      <vt:lpstr>The Apollo 11 Mission</vt:lpstr>
      <vt:lpstr>“We Have Lift Off!”  16th July 1969</vt:lpstr>
      <vt:lpstr>“The Eagle Has Landed.” 20th July 1969</vt:lpstr>
      <vt:lpstr>“One Small Step…” 20th July 1969</vt:lpstr>
      <vt:lpstr>“One Small Step…” 20th July 1969</vt:lpstr>
      <vt:lpstr>“One Small Step…” 20th July 1969</vt:lpstr>
      <vt:lpstr>Watching the Moon Landing</vt:lpstr>
      <vt:lpstr>Watching the Moon Landing</vt:lpstr>
      <vt:lpstr>Watching the Moon Landing</vt:lpstr>
      <vt:lpstr>Newspaper Report Writing</vt:lpstr>
      <vt:lpstr>Show Me Where…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Twinkl Twinkl</cp:lastModifiedBy>
  <cp:revision>36</cp:revision>
  <dcterms:created xsi:type="dcterms:W3CDTF">2019-04-29T10:27:14Z</dcterms:created>
  <dcterms:modified xsi:type="dcterms:W3CDTF">2019-05-13T08:00:45Z</dcterms:modified>
</cp:coreProperties>
</file>